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02" r:id="rId4"/>
  </p:sldMasterIdLst>
  <p:notesMasterIdLst>
    <p:notesMasterId r:id="rId24"/>
  </p:notesMasterIdLst>
  <p:handoutMasterIdLst>
    <p:handoutMasterId r:id="rId25"/>
  </p:handoutMasterIdLst>
  <p:sldIdLst>
    <p:sldId id="256" r:id="rId5"/>
    <p:sldId id="378" r:id="rId6"/>
    <p:sldId id="389" r:id="rId7"/>
    <p:sldId id="375" r:id="rId8"/>
    <p:sldId id="376" r:id="rId9"/>
    <p:sldId id="377" r:id="rId10"/>
    <p:sldId id="381" r:id="rId11"/>
    <p:sldId id="385" r:id="rId12"/>
    <p:sldId id="386" r:id="rId13"/>
    <p:sldId id="390" r:id="rId14"/>
    <p:sldId id="382" r:id="rId15"/>
    <p:sldId id="383" r:id="rId16"/>
    <p:sldId id="387" r:id="rId17"/>
    <p:sldId id="388" r:id="rId18"/>
    <p:sldId id="391" r:id="rId19"/>
    <p:sldId id="301" r:id="rId20"/>
    <p:sldId id="269" r:id="rId21"/>
    <p:sldId id="374" r:id="rId22"/>
    <p:sldId id="373" r:id="rId23"/>
  </p:sldIdLst>
  <p:sldSz cx="9144000" cy="5143500" type="screen16x9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iewpoints" id="{D8163792-DFDE-4349-BC8C-5C93F57AA61B}">
          <p14:sldIdLst>
            <p14:sldId id="256"/>
            <p14:sldId id="378"/>
          </p14:sldIdLst>
        </p14:section>
        <p14:section name="Elements" id="{A64D539D-A67B-4D7C-8E78-3080EB8261C6}">
          <p14:sldIdLst>
            <p14:sldId id="389"/>
            <p14:sldId id="375"/>
            <p14:sldId id="376"/>
            <p14:sldId id="377"/>
            <p14:sldId id="381"/>
            <p14:sldId id="385"/>
            <p14:sldId id="386"/>
          </p14:sldIdLst>
        </p14:section>
        <p14:section name="Relationships" id="{05E41ECC-4E71-4225-8C2F-3520C6071D32}">
          <p14:sldIdLst>
            <p14:sldId id="390"/>
            <p14:sldId id="382"/>
            <p14:sldId id="383"/>
            <p14:sldId id="387"/>
            <p14:sldId id="388"/>
          </p14:sldIdLst>
        </p14:section>
        <p14:section name="Viewpoints" id="{70C4B3B9-EB66-4135-962D-4AEE90665946}">
          <p14:sldIdLst>
            <p14:sldId id="391"/>
            <p14:sldId id="301"/>
            <p14:sldId id="269"/>
            <p14:sldId id="374"/>
            <p14:sldId id="3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D185"/>
    <a:srgbClr val="4C2F00"/>
    <a:srgbClr val="B88966"/>
    <a:srgbClr val="B0FFED"/>
    <a:srgbClr val="B6DCFF"/>
    <a:srgbClr val="E20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22F372-AB72-4E5D-88CD-A59521B2A9B3}" v="1" dt="2021-02-17T11:13:01.073"/>
    <p1510:client id="{4A94CEA2-EF47-4840-B929-275F25CEF258}" v="23" dt="2021-02-17T11:08:09.408"/>
    <p1510:client id="{EB54F902-3EBD-495B-B847-141FBE35B8FA}" v="22" dt="2021-02-17T13:50:30.1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33" autoAdjust="0"/>
    <p:restoredTop sz="80454" autoAdjust="0"/>
  </p:normalViewPr>
  <p:slideViewPr>
    <p:cSldViewPr>
      <p:cViewPr varScale="1">
        <p:scale>
          <a:sx n="146" d="100"/>
          <a:sy n="146" d="100"/>
        </p:scale>
        <p:origin x="210" y="120"/>
      </p:cViewPr>
      <p:guideLst>
        <p:guide orient="horz" pos="2160"/>
        <p:guide pos="2880"/>
        <p:guide orient="horz" pos="162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-3918" y="-102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171C5D-FDC1-4975-A74C-ADB24FBBF9E5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F1E4E890-68C0-43DC-AC44-23900EE406C6}">
      <dgm:prSet phldrT="[Text]"/>
      <dgm:spPr/>
      <dgm:t>
        <a:bodyPr/>
        <a:lstStyle/>
        <a:p>
          <a:r>
            <a:rPr lang="en-GB" dirty="0"/>
            <a:t>3: Business</a:t>
          </a:r>
        </a:p>
      </dgm:t>
    </dgm:pt>
    <dgm:pt modelId="{123FA10A-0717-4BEE-9FAA-67B9D6083BC9}" type="parTrans" cxnId="{1E18D531-D0A3-4294-9871-F1B42D84C7AE}">
      <dgm:prSet/>
      <dgm:spPr/>
      <dgm:t>
        <a:bodyPr/>
        <a:lstStyle/>
        <a:p>
          <a:endParaRPr lang="en-GB"/>
        </a:p>
      </dgm:t>
    </dgm:pt>
    <dgm:pt modelId="{80201FED-87E6-4B9D-80AC-588F1605CF15}" type="sibTrans" cxnId="{1E18D531-D0A3-4294-9871-F1B42D84C7AE}">
      <dgm:prSet/>
      <dgm:spPr/>
      <dgm:t>
        <a:bodyPr/>
        <a:lstStyle/>
        <a:p>
          <a:endParaRPr lang="en-GB"/>
        </a:p>
      </dgm:t>
    </dgm:pt>
    <dgm:pt modelId="{B188F01C-01EA-4D3A-9490-9155C0F9753F}">
      <dgm:prSet phldrT="[Text]"/>
      <dgm:spPr/>
      <dgm:t>
        <a:bodyPr/>
        <a:lstStyle/>
        <a:p>
          <a:r>
            <a:rPr lang="en-GB" dirty="0"/>
            <a:t>4: Application</a:t>
          </a:r>
        </a:p>
      </dgm:t>
    </dgm:pt>
    <dgm:pt modelId="{5E231637-20BE-4C0B-89D6-A161989CEBDA}" type="parTrans" cxnId="{9A54B19E-B42B-4F90-93A1-F4D59D138FD0}">
      <dgm:prSet/>
      <dgm:spPr/>
      <dgm:t>
        <a:bodyPr/>
        <a:lstStyle/>
        <a:p>
          <a:endParaRPr lang="en-GB"/>
        </a:p>
      </dgm:t>
    </dgm:pt>
    <dgm:pt modelId="{7BDCFB1A-AD32-4595-9B0F-409B14BE8669}" type="sibTrans" cxnId="{9A54B19E-B42B-4F90-93A1-F4D59D138FD0}">
      <dgm:prSet/>
      <dgm:spPr/>
      <dgm:t>
        <a:bodyPr/>
        <a:lstStyle/>
        <a:p>
          <a:endParaRPr lang="en-GB"/>
        </a:p>
      </dgm:t>
    </dgm:pt>
    <dgm:pt modelId="{3F08B215-759B-49CB-9FD9-0FDF99C634E3}">
      <dgm:prSet phldrT="[Text]"/>
      <dgm:spPr/>
      <dgm:t>
        <a:bodyPr/>
        <a:lstStyle/>
        <a:p>
          <a:r>
            <a:rPr lang="en-GB" dirty="0"/>
            <a:t>5: Technology</a:t>
          </a:r>
        </a:p>
      </dgm:t>
    </dgm:pt>
    <dgm:pt modelId="{D5A107FC-672A-4289-A6FC-BED923748DBE}" type="parTrans" cxnId="{5F7496CD-3F34-457F-BD26-86E91B728131}">
      <dgm:prSet/>
      <dgm:spPr/>
      <dgm:t>
        <a:bodyPr/>
        <a:lstStyle/>
        <a:p>
          <a:endParaRPr lang="en-GB"/>
        </a:p>
      </dgm:t>
    </dgm:pt>
    <dgm:pt modelId="{368B60C1-1509-402C-9385-7F2EF36044FE}" type="sibTrans" cxnId="{5F7496CD-3F34-457F-BD26-86E91B728131}">
      <dgm:prSet/>
      <dgm:spPr/>
      <dgm:t>
        <a:bodyPr/>
        <a:lstStyle/>
        <a:p>
          <a:endParaRPr lang="en-GB"/>
        </a:p>
      </dgm:t>
    </dgm:pt>
    <dgm:pt modelId="{9D0F3A70-8549-4459-BFD7-892B6FD3EC19}">
      <dgm:prSet phldrT="[Text]"/>
      <dgm:spPr/>
      <dgm:t>
        <a:bodyPr/>
        <a:lstStyle/>
        <a:p>
          <a:r>
            <a:rPr lang="en-GB" dirty="0"/>
            <a:t>Active</a:t>
          </a:r>
        </a:p>
      </dgm:t>
    </dgm:pt>
    <dgm:pt modelId="{0D7B1CC6-3A44-4142-92BE-17F4D7FEE392}" type="parTrans" cxnId="{FEE38506-6F36-43F3-9B6A-A777106130C9}">
      <dgm:prSet/>
      <dgm:spPr/>
      <dgm:t>
        <a:bodyPr/>
        <a:lstStyle/>
        <a:p>
          <a:endParaRPr lang="en-GB"/>
        </a:p>
      </dgm:t>
    </dgm:pt>
    <dgm:pt modelId="{DEDDC8FD-AD47-431D-AC11-23D5195392FB}" type="sibTrans" cxnId="{FEE38506-6F36-43F3-9B6A-A777106130C9}">
      <dgm:prSet/>
      <dgm:spPr/>
      <dgm:t>
        <a:bodyPr/>
        <a:lstStyle/>
        <a:p>
          <a:endParaRPr lang="en-GB"/>
        </a:p>
      </dgm:t>
    </dgm:pt>
    <dgm:pt modelId="{907BC5C3-487D-42A0-AD1A-C20B91965EF6}">
      <dgm:prSet phldrT="[Text]"/>
      <dgm:spPr/>
      <dgm:t>
        <a:bodyPr/>
        <a:lstStyle/>
        <a:p>
          <a:r>
            <a:rPr lang="en-GB" dirty="0"/>
            <a:t>Behavioural</a:t>
          </a:r>
        </a:p>
      </dgm:t>
    </dgm:pt>
    <dgm:pt modelId="{451DD0A2-57FA-44C2-9DE9-DEE8E43D878D}" type="parTrans" cxnId="{AFEE8034-7B84-4EDD-8224-4A3D89BF44BD}">
      <dgm:prSet/>
      <dgm:spPr/>
      <dgm:t>
        <a:bodyPr/>
        <a:lstStyle/>
        <a:p>
          <a:endParaRPr lang="en-GB"/>
        </a:p>
      </dgm:t>
    </dgm:pt>
    <dgm:pt modelId="{E975C144-AA17-4DBF-8067-AE42B1AC6DA1}" type="sibTrans" cxnId="{AFEE8034-7B84-4EDD-8224-4A3D89BF44BD}">
      <dgm:prSet/>
      <dgm:spPr/>
      <dgm:t>
        <a:bodyPr/>
        <a:lstStyle/>
        <a:p>
          <a:endParaRPr lang="en-GB"/>
        </a:p>
      </dgm:t>
    </dgm:pt>
    <dgm:pt modelId="{0166F532-35F4-4B5D-BE5A-B965CAB71919}">
      <dgm:prSet phldrT="[Text]"/>
      <dgm:spPr/>
      <dgm:t>
        <a:bodyPr/>
        <a:lstStyle/>
        <a:p>
          <a:r>
            <a:rPr lang="en-GB" dirty="0"/>
            <a:t>Passive</a:t>
          </a:r>
        </a:p>
      </dgm:t>
    </dgm:pt>
    <dgm:pt modelId="{7A4A2E9E-617C-48B4-9BAD-03247B80F480}" type="parTrans" cxnId="{0BBF5A8D-BFEE-4996-9606-1A4E92D5ED49}">
      <dgm:prSet/>
      <dgm:spPr/>
      <dgm:t>
        <a:bodyPr/>
        <a:lstStyle/>
        <a:p>
          <a:endParaRPr lang="en-GB"/>
        </a:p>
      </dgm:t>
    </dgm:pt>
    <dgm:pt modelId="{8A90A72D-7209-4AA0-BA44-9D34492D930A}" type="sibTrans" cxnId="{0BBF5A8D-BFEE-4996-9606-1A4E92D5ED49}">
      <dgm:prSet/>
      <dgm:spPr/>
      <dgm:t>
        <a:bodyPr/>
        <a:lstStyle/>
        <a:p>
          <a:endParaRPr lang="en-GB"/>
        </a:p>
      </dgm:t>
    </dgm:pt>
    <dgm:pt modelId="{B3DACEC9-8994-42C0-AB7D-60FB088A1FE7}">
      <dgm:prSet phldrT="[Text]"/>
      <dgm:spPr/>
      <dgm:t>
        <a:bodyPr/>
        <a:lstStyle/>
        <a:p>
          <a:r>
            <a:rPr lang="en-GB" dirty="0"/>
            <a:t>Active</a:t>
          </a:r>
        </a:p>
      </dgm:t>
    </dgm:pt>
    <dgm:pt modelId="{65FB4F74-52CF-40AB-870B-BDFA4AB7DC38}" type="parTrans" cxnId="{FFA3DD15-43EF-4797-9204-FAE3A227FA6C}">
      <dgm:prSet/>
      <dgm:spPr/>
      <dgm:t>
        <a:bodyPr/>
        <a:lstStyle/>
        <a:p>
          <a:endParaRPr lang="en-GB"/>
        </a:p>
      </dgm:t>
    </dgm:pt>
    <dgm:pt modelId="{FD158964-A119-407F-8D60-7FC4355F2C25}" type="sibTrans" cxnId="{FFA3DD15-43EF-4797-9204-FAE3A227FA6C}">
      <dgm:prSet/>
      <dgm:spPr/>
      <dgm:t>
        <a:bodyPr/>
        <a:lstStyle/>
        <a:p>
          <a:endParaRPr lang="en-GB"/>
        </a:p>
      </dgm:t>
    </dgm:pt>
    <dgm:pt modelId="{3FA3EB8E-8D7F-4A0C-A4A7-EFA949AF4CE7}">
      <dgm:prSet phldrT="[Text]"/>
      <dgm:spPr/>
      <dgm:t>
        <a:bodyPr/>
        <a:lstStyle/>
        <a:p>
          <a:r>
            <a:rPr lang="en-GB" dirty="0"/>
            <a:t>Behavioural</a:t>
          </a:r>
        </a:p>
      </dgm:t>
    </dgm:pt>
    <dgm:pt modelId="{22B673A7-7B9D-4C9E-8ACA-9C42A7C375B5}" type="parTrans" cxnId="{FCE70C54-5F16-4F5A-8489-DAFE6A294AB9}">
      <dgm:prSet/>
      <dgm:spPr/>
      <dgm:t>
        <a:bodyPr/>
        <a:lstStyle/>
        <a:p>
          <a:endParaRPr lang="en-GB"/>
        </a:p>
      </dgm:t>
    </dgm:pt>
    <dgm:pt modelId="{CD0F5C35-5450-4A51-A971-3CFE934E00AF}" type="sibTrans" cxnId="{FCE70C54-5F16-4F5A-8489-DAFE6A294AB9}">
      <dgm:prSet/>
      <dgm:spPr/>
      <dgm:t>
        <a:bodyPr/>
        <a:lstStyle/>
        <a:p>
          <a:endParaRPr lang="en-GB"/>
        </a:p>
      </dgm:t>
    </dgm:pt>
    <dgm:pt modelId="{33F7DBF2-60E6-49B1-A1C0-DF11FAB4DB3B}">
      <dgm:prSet phldrT="[Text]"/>
      <dgm:spPr/>
      <dgm:t>
        <a:bodyPr/>
        <a:lstStyle/>
        <a:p>
          <a:r>
            <a:rPr lang="en-GB" dirty="0"/>
            <a:t>Passive</a:t>
          </a:r>
        </a:p>
      </dgm:t>
    </dgm:pt>
    <dgm:pt modelId="{B4CBF44D-F0D0-465C-83C3-180DA537FBEF}" type="parTrans" cxnId="{CAB20E03-F243-40A6-8690-3731742FF9A8}">
      <dgm:prSet/>
      <dgm:spPr/>
      <dgm:t>
        <a:bodyPr/>
        <a:lstStyle/>
        <a:p>
          <a:endParaRPr lang="en-GB"/>
        </a:p>
      </dgm:t>
    </dgm:pt>
    <dgm:pt modelId="{8220FB4D-5C50-43E3-BB95-26C6D1D1DF98}" type="sibTrans" cxnId="{CAB20E03-F243-40A6-8690-3731742FF9A8}">
      <dgm:prSet/>
      <dgm:spPr/>
      <dgm:t>
        <a:bodyPr/>
        <a:lstStyle/>
        <a:p>
          <a:endParaRPr lang="en-GB"/>
        </a:p>
      </dgm:t>
    </dgm:pt>
    <dgm:pt modelId="{337EDFA3-3DDC-46DA-B185-FFD87A369593}">
      <dgm:prSet phldrT="[Text]"/>
      <dgm:spPr/>
      <dgm:t>
        <a:bodyPr/>
        <a:lstStyle/>
        <a:p>
          <a:r>
            <a:rPr lang="en-GB" dirty="0"/>
            <a:t>Active</a:t>
          </a:r>
        </a:p>
      </dgm:t>
    </dgm:pt>
    <dgm:pt modelId="{800BD2F2-A798-4D88-BA30-3B5B33B6B456}" type="parTrans" cxnId="{7566B202-F12E-4A1C-91E2-45C1A2ABA013}">
      <dgm:prSet/>
      <dgm:spPr/>
      <dgm:t>
        <a:bodyPr/>
        <a:lstStyle/>
        <a:p>
          <a:endParaRPr lang="en-GB"/>
        </a:p>
      </dgm:t>
    </dgm:pt>
    <dgm:pt modelId="{419D6103-7A50-47FD-A183-AB510EE57949}" type="sibTrans" cxnId="{7566B202-F12E-4A1C-91E2-45C1A2ABA013}">
      <dgm:prSet/>
      <dgm:spPr/>
      <dgm:t>
        <a:bodyPr/>
        <a:lstStyle/>
        <a:p>
          <a:endParaRPr lang="en-GB"/>
        </a:p>
      </dgm:t>
    </dgm:pt>
    <dgm:pt modelId="{C04EA8B4-3CBD-4549-9428-17F09A5980EC}">
      <dgm:prSet phldrT="[Text]"/>
      <dgm:spPr/>
      <dgm:t>
        <a:bodyPr/>
        <a:lstStyle/>
        <a:p>
          <a:r>
            <a:rPr lang="en-GB" dirty="0"/>
            <a:t>Behavioural</a:t>
          </a:r>
        </a:p>
      </dgm:t>
    </dgm:pt>
    <dgm:pt modelId="{D381E461-0FC5-4924-8CA2-6C8B251A5AC2}" type="parTrans" cxnId="{D8A73A9B-85D9-4608-BDAB-137EA5143F5F}">
      <dgm:prSet/>
      <dgm:spPr/>
      <dgm:t>
        <a:bodyPr/>
        <a:lstStyle/>
        <a:p>
          <a:endParaRPr lang="en-GB"/>
        </a:p>
      </dgm:t>
    </dgm:pt>
    <dgm:pt modelId="{05C3DAD7-4F97-47BD-934C-53DE67DAADE9}" type="sibTrans" cxnId="{D8A73A9B-85D9-4608-BDAB-137EA5143F5F}">
      <dgm:prSet/>
      <dgm:spPr/>
      <dgm:t>
        <a:bodyPr/>
        <a:lstStyle/>
        <a:p>
          <a:endParaRPr lang="en-GB"/>
        </a:p>
      </dgm:t>
    </dgm:pt>
    <dgm:pt modelId="{E8F849BD-62B3-4FCF-A6F0-7366880568CB}">
      <dgm:prSet phldrT="[Text]"/>
      <dgm:spPr/>
      <dgm:t>
        <a:bodyPr/>
        <a:lstStyle/>
        <a:p>
          <a:r>
            <a:rPr lang="en-GB" dirty="0"/>
            <a:t>Passive</a:t>
          </a:r>
        </a:p>
      </dgm:t>
    </dgm:pt>
    <dgm:pt modelId="{CC761F8C-9861-4A99-ACA5-FFD1101A0554}" type="parTrans" cxnId="{D083D7CE-C06C-4583-98F6-59583AE3F8AA}">
      <dgm:prSet/>
      <dgm:spPr/>
      <dgm:t>
        <a:bodyPr/>
        <a:lstStyle/>
        <a:p>
          <a:endParaRPr lang="en-GB"/>
        </a:p>
      </dgm:t>
    </dgm:pt>
    <dgm:pt modelId="{C4D383EC-311E-4F07-A028-D26400ACD0FD}" type="sibTrans" cxnId="{D083D7CE-C06C-4583-98F6-59583AE3F8AA}">
      <dgm:prSet/>
      <dgm:spPr/>
      <dgm:t>
        <a:bodyPr/>
        <a:lstStyle/>
        <a:p>
          <a:endParaRPr lang="en-GB"/>
        </a:p>
      </dgm:t>
    </dgm:pt>
    <dgm:pt modelId="{1E38774F-FEA5-4ECF-82CF-C9CE859A5BC9}">
      <dgm:prSet phldrT="[Text]"/>
      <dgm:spPr/>
      <dgm:t>
        <a:bodyPr/>
        <a:lstStyle/>
        <a:p>
          <a:r>
            <a:rPr lang="en-GB" dirty="0"/>
            <a:t>Specification</a:t>
          </a:r>
        </a:p>
      </dgm:t>
    </dgm:pt>
    <dgm:pt modelId="{7550D3E4-582A-4083-8856-28AC3D31FA49}" type="sibTrans" cxnId="{61A8DB62-CE0D-459E-B20B-EEE7325A3ADC}">
      <dgm:prSet/>
      <dgm:spPr/>
      <dgm:t>
        <a:bodyPr/>
        <a:lstStyle/>
        <a:p>
          <a:endParaRPr lang="en-GB"/>
        </a:p>
      </dgm:t>
    </dgm:pt>
    <dgm:pt modelId="{952BEE51-EE0B-402B-BD69-29916BFED542}" type="parTrans" cxnId="{61A8DB62-CE0D-459E-B20B-EEE7325A3ADC}">
      <dgm:prSet/>
      <dgm:spPr/>
      <dgm:t>
        <a:bodyPr/>
        <a:lstStyle/>
        <a:p>
          <a:endParaRPr lang="en-GB"/>
        </a:p>
      </dgm:t>
    </dgm:pt>
    <dgm:pt modelId="{758C0920-FC5F-4525-9EFB-942932B540DC}" type="pres">
      <dgm:prSet presAssocID="{F1171C5D-FDC1-4975-A74C-ADB24FBBF9E5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8A3F7DB-193A-48CE-AD9C-F34504F538CC}" type="pres">
      <dgm:prSet presAssocID="{1E38774F-FEA5-4ECF-82CF-C9CE859A5BC9}" presName="root1" presStyleCnt="0"/>
      <dgm:spPr/>
    </dgm:pt>
    <dgm:pt modelId="{54996DE9-95A5-4936-B97A-30F8B8B33460}" type="pres">
      <dgm:prSet presAssocID="{1E38774F-FEA5-4ECF-82CF-C9CE859A5BC9}" presName="LevelOneTextNode" presStyleLbl="node0" presStyleIdx="0" presStyleCnt="1">
        <dgm:presLayoutVars>
          <dgm:chPref val="3"/>
        </dgm:presLayoutVars>
      </dgm:prSet>
      <dgm:spPr/>
    </dgm:pt>
    <dgm:pt modelId="{3959C5D8-33F4-4893-A2A0-9B0C490D5FE8}" type="pres">
      <dgm:prSet presAssocID="{1E38774F-FEA5-4ECF-82CF-C9CE859A5BC9}" presName="level2hierChild" presStyleCnt="0"/>
      <dgm:spPr/>
    </dgm:pt>
    <dgm:pt modelId="{19ED09F0-A305-4F35-BA83-7465F7F73DFF}" type="pres">
      <dgm:prSet presAssocID="{123FA10A-0717-4BEE-9FAA-67B9D6083BC9}" presName="conn2-1" presStyleLbl="parChTrans1D2" presStyleIdx="0" presStyleCnt="3"/>
      <dgm:spPr/>
    </dgm:pt>
    <dgm:pt modelId="{B055B71C-5382-4C9E-8C58-6361F856A1A7}" type="pres">
      <dgm:prSet presAssocID="{123FA10A-0717-4BEE-9FAA-67B9D6083BC9}" presName="connTx" presStyleLbl="parChTrans1D2" presStyleIdx="0" presStyleCnt="3"/>
      <dgm:spPr/>
    </dgm:pt>
    <dgm:pt modelId="{A690EA6B-0844-4C1D-B7C1-4831355BBBB4}" type="pres">
      <dgm:prSet presAssocID="{F1E4E890-68C0-43DC-AC44-23900EE406C6}" presName="root2" presStyleCnt="0"/>
      <dgm:spPr/>
    </dgm:pt>
    <dgm:pt modelId="{6A3718CB-410D-4419-9EF0-1880ACA022DE}" type="pres">
      <dgm:prSet presAssocID="{F1E4E890-68C0-43DC-AC44-23900EE406C6}" presName="LevelTwoTextNode" presStyleLbl="node2" presStyleIdx="0" presStyleCnt="3">
        <dgm:presLayoutVars>
          <dgm:chPref val="3"/>
        </dgm:presLayoutVars>
      </dgm:prSet>
      <dgm:spPr/>
    </dgm:pt>
    <dgm:pt modelId="{A694A518-7BB6-4FBF-9436-697CF5F4B216}" type="pres">
      <dgm:prSet presAssocID="{F1E4E890-68C0-43DC-AC44-23900EE406C6}" presName="level3hierChild" presStyleCnt="0"/>
      <dgm:spPr/>
    </dgm:pt>
    <dgm:pt modelId="{0F4BAE30-F31B-4C57-A58E-EBF53708CD71}" type="pres">
      <dgm:prSet presAssocID="{0D7B1CC6-3A44-4142-92BE-17F4D7FEE392}" presName="conn2-1" presStyleLbl="parChTrans1D3" presStyleIdx="0" presStyleCnt="9"/>
      <dgm:spPr/>
    </dgm:pt>
    <dgm:pt modelId="{8A556926-F963-4A51-A999-DB26BF4DBDA0}" type="pres">
      <dgm:prSet presAssocID="{0D7B1CC6-3A44-4142-92BE-17F4D7FEE392}" presName="connTx" presStyleLbl="parChTrans1D3" presStyleIdx="0" presStyleCnt="9"/>
      <dgm:spPr/>
    </dgm:pt>
    <dgm:pt modelId="{F036BF46-1936-40FF-BF9B-D687CC22ECD8}" type="pres">
      <dgm:prSet presAssocID="{9D0F3A70-8549-4459-BFD7-892B6FD3EC19}" presName="root2" presStyleCnt="0"/>
      <dgm:spPr/>
    </dgm:pt>
    <dgm:pt modelId="{7445FB7E-1EE2-41AA-80F9-52137CE749CC}" type="pres">
      <dgm:prSet presAssocID="{9D0F3A70-8549-4459-BFD7-892B6FD3EC19}" presName="LevelTwoTextNode" presStyleLbl="node3" presStyleIdx="0" presStyleCnt="9">
        <dgm:presLayoutVars>
          <dgm:chPref val="3"/>
        </dgm:presLayoutVars>
      </dgm:prSet>
      <dgm:spPr/>
    </dgm:pt>
    <dgm:pt modelId="{D9C62F43-F589-4017-89D2-92C612BF6DCC}" type="pres">
      <dgm:prSet presAssocID="{9D0F3A70-8549-4459-BFD7-892B6FD3EC19}" presName="level3hierChild" presStyleCnt="0"/>
      <dgm:spPr/>
    </dgm:pt>
    <dgm:pt modelId="{658D0D5A-4919-4BC5-BC10-D689DDB63C36}" type="pres">
      <dgm:prSet presAssocID="{451DD0A2-57FA-44C2-9DE9-DEE8E43D878D}" presName="conn2-1" presStyleLbl="parChTrans1D3" presStyleIdx="1" presStyleCnt="9"/>
      <dgm:spPr/>
    </dgm:pt>
    <dgm:pt modelId="{35AD394F-8DA0-4217-AE0A-4C0CD1AC2ED6}" type="pres">
      <dgm:prSet presAssocID="{451DD0A2-57FA-44C2-9DE9-DEE8E43D878D}" presName="connTx" presStyleLbl="parChTrans1D3" presStyleIdx="1" presStyleCnt="9"/>
      <dgm:spPr/>
    </dgm:pt>
    <dgm:pt modelId="{FE653868-5990-4F8D-A8A8-9D8F32D864E6}" type="pres">
      <dgm:prSet presAssocID="{907BC5C3-487D-42A0-AD1A-C20B91965EF6}" presName="root2" presStyleCnt="0"/>
      <dgm:spPr/>
    </dgm:pt>
    <dgm:pt modelId="{10EB4413-EC4C-4AF0-8FDA-A0C1324FE00F}" type="pres">
      <dgm:prSet presAssocID="{907BC5C3-487D-42A0-AD1A-C20B91965EF6}" presName="LevelTwoTextNode" presStyleLbl="node3" presStyleIdx="1" presStyleCnt="9">
        <dgm:presLayoutVars>
          <dgm:chPref val="3"/>
        </dgm:presLayoutVars>
      </dgm:prSet>
      <dgm:spPr/>
    </dgm:pt>
    <dgm:pt modelId="{325A0DB8-CBA6-485A-9C34-7EC064D5F4F3}" type="pres">
      <dgm:prSet presAssocID="{907BC5C3-487D-42A0-AD1A-C20B91965EF6}" presName="level3hierChild" presStyleCnt="0"/>
      <dgm:spPr/>
    </dgm:pt>
    <dgm:pt modelId="{6C8A6A0C-F2D0-4EEA-A286-41080D0C7CA8}" type="pres">
      <dgm:prSet presAssocID="{7A4A2E9E-617C-48B4-9BAD-03247B80F480}" presName="conn2-1" presStyleLbl="parChTrans1D3" presStyleIdx="2" presStyleCnt="9"/>
      <dgm:spPr/>
    </dgm:pt>
    <dgm:pt modelId="{6FA47FEF-630A-4B26-9964-FEAA0966A3CD}" type="pres">
      <dgm:prSet presAssocID="{7A4A2E9E-617C-48B4-9BAD-03247B80F480}" presName="connTx" presStyleLbl="parChTrans1D3" presStyleIdx="2" presStyleCnt="9"/>
      <dgm:spPr/>
    </dgm:pt>
    <dgm:pt modelId="{6D22F5C7-ABF1-41E2-AF00-261B18411470}" type="pres">
      <dgm:prSet presAssocID="{0166F532-35F4-4B5D-BE5A-B965CAB71919}" presName="root2" presStyleCnt="0"/>
      <dgm:spPr/>
    </dgm:pt>
    <dgm:pt modelId="{A2FC6F09-C53B-410D-B53A-F768D4B86CE4}" type="pres">
      <dgm:prSet presAssocID="{0166F532-35F4-4B5D-BE5A-B965CAB71919}" presName="LevelTwoTextNode" presStyleLbl="node3" presStyleIdx="2" presStyleCnt="9">
        <dgm:presLayoutVars>
          <dgm:chPref val="3"/>
        </dgm:presLayoutVars>
      </dgm:prSet>
      <dgm:spPr/>
    </dgm:pt>
    <dgm:pt modelId="{621001E6-F783-409A-A76A-3ED6082B866B}" type="pres">
      <dgm:prSet presAssocID="{0166F532-35F4-4B5D-BE5A-B965CAB71919}" presName="level3hierChild" presStyleCnt="0"/>
      <dgm:spPr/>
    </dgm:pt>
    <dgm:pt modelId="{B19AC899-893D-4FAC-A80A-C819433B5760}" type="pres">
      <dgm:prSet presAssocID="{5E231637-20BE-4C0B-89D6-A161989CEBDA}" presName="conn2-1" presStyleLbl="parChTrans1D2" presStyleIdx="1" presStyleCnt="3"/>
      <dgm:spPr/>
    </dgm:pt>
    <dgm:pt modelId="{58B16A60-500C-42EA-B7CA-53E34D656B8E}" type="pres">
      <dgm:prSet presAssocID="{5E231637-20BE-4C0B-89D6-A161989CEBDA}" presName="connTx" presStyleLbl="parChTrans1D2" presStyleIdx="1" presStyleCnt="3"/>
      <dgm:spPr/>
    </dgm:pt>
    <dgm:pt modelId="{803D984C-0D26-4971-A01B-7CDFE2C48267}" type="pres">
      <dgm:prSet presAssocID="{B188F01C-01EA-4D3A-9490-9155C0F9753F}" presName="root2" presStyleCnt="0"/>
      <dgm:spPr/>
    </dgm:pt>
    <dgm:pt modelId="{4EC1CFCC-A807-463D-9FA2-0263DC24EAF8}" type="pres">
      <dgm:prSet presAssocID="{B188F01C-01EA-4D3A-9490-9155C0F9753F}" presName="LevelTwoTextNode" presStyleLbl="node2" presStyleIdx="1" presStyleCnt="3">
        <dgm:presLayoutVars>
          <dgm:chPref val="3"/>
        </dgm:presLayoutVars>
      </dgm:prSet>
      <dgm:spPr/>
    </dgm:pt>
    <dgm:pt modelId="{57EE7288-3B39-4141-BCD8-4853CC9EFDF9}" type="pres">
      <dgm:prSet presAssocID="{B188F01C-01EA-4D3A-9490-9155C0F9753F}" presName="level3hierChild" presStyleCnt="0"/>
      <dgm:spPr/>
    </dgm:pt>
    <dgm:pt modelId="{D2FF2E51-CCC6-4E90-9590-E34F9B7A9EEF}" type="pres">
      <dgm:prSet presAssocID="{65FB4F74-52CF-40AB-870B-BDFA4AB7DC38}" presName="conn2-1" presStyleLbl="parChTrans1D3" presStyleIdx="3" presStyleCnt="9"/>
      <dgm:spPr/>
    </dgm:pt>
    <dgm:pt modelId="{90C86116-82D7-4057-AE08-A0FF5CB7A9E3}" type="pres">
      <dgm:prSet presAssocID="{65FB4F74-52CF-40AB-870B-BDFA4AB7DC38}" presName="connTx" presStyleLbl="parChTrans1D3" presStyleIdx="3" presStyleCnt="9"/>
      <dgm:spPr/>
    </dgm:pt>
    <dgm:pt modelId="{E2FF1151-4343-49CE-8E65-B0073CEBDA19}" type="pres">
      <dgm:prSet presAssocID="{B3DACEC9-8994-42C0-AB7D-60FB088A1FE7}" presName="root2" presStyleCnt="0"/>
      <dgm:spPr/>
    </dgm:pt>
    <dgm:pt modelId="{78604629-1645-4911-9683-061A972A9927}" type="pres">
      <dgm:prSet presAssocID="{B3DACEC9-8994-42C0-AB7D-60FB088A1FE7}" presName="LevelTwoTextNode" presStyleLbl="node3" presStyleIdx="3" presStyleCnt="9">
        <dgm:presLayoutVars>
          <dgm:chPref val="3"/>
        </dgm:presLayoutVars>
      </dgm:prSet>
      <dgm:spPr/>
    </dgm:pt>
    <dgm:pt modelId="{A1A788E0-1E7F-4E9E-9032-61638105E93B}" type="pres">
      <dgm:prSet presAssocID="{B3DACEC9-8994-42C0-AB7D-60FB088A1FE7}" presName="level3hierChild" presStyleCnt="0"/>
      <dgm:spPr/>
    </dgm:pt>
    <dgm:pt modelId="{6055014E-99D3-4DFA-B1A1-984B27FC2D41}" type="pres">
      <dgm:prSet presAssocID="{22B673A7-7B9D-4C9E-8ACA-9C42A7C375B5}" presName="conn2-1" presStyleLbl="parChTrans1D3" presStyleIdx="4" presStyleCnt="9"/>
      <dgm:spPr/>
    </dgm:pt>
    <dgm:pt modelId="{D8C32D5A-66B0-4BDA-8C74-6E32AB8674D3}" type="pres">
      <dgm:prSet presAssocID="{22B673A7-7B9D-4C9E-8ACA-9C42A7C375B5}" presName="connTx" presStyleLbl="parChTrans1D3" presStyleIdx="4" presStyleCnt="9"/>
      <dgm:spPr/>
    </dgm:pt>
    <dgm:pt modelId="{9C0457BE-EE24-4A5F-83C5-FDC939082742}" type="pres">
      <dgm:prSet presAssocID="{3FA3EB8E-8D7F-4A0C-A4A7-EFA949AF4CE7}" presName="root2" presStyleCnt="0"/>
      <dgm:spPr/>
    </dgm:pt>
    <dgm:pt modelId="{8AE302FB-DC29-471B-A896-E0262DCE1D41}" type="pres">
      <dgm:prSet presAssocID="{3FA3EB8E-8D7F-4A0C-A4A7-EFA949AF4CE7}" presName="LevelTwoTextNode" presStyleLbl="node3" presStyleIdx="4" presStyleCnt="9">
        <dgm:presLayoutVars>
          <dgm:chPref val="3"/>
        </dgm:presLayoutVars>
      </dgm:prSet>
      <dgm:spPr/>
    </dgm:pt>
    <dgm:pt modelId="{059C0E51-85B3-4BFC-84B3-098016C84897}" type="pres">
      <dgm:prSet presAssocID="{3FA3EB8E-8D7F-4A0C-A4A7-EFA949AF4CE7}" presName="level3hierChild" presStyleCnt="0"/>
      <dgm:spPr/>
    </dgm:pt>
    <dgm:pt modelId="{54894D1E-5EC9-43DD-9906-E44CDFA054BE}" type="pres">
      <dgm:prSet presAssocID="{B4CBF44D-F0D0-465C-83C3-180DA537FBEF}" presName="conn2-1" presStyleLbl="parChTrans1D3" presStyleIdx="5" presStyleCnt="9"/>
      <dgm:spPr/>
    </dgm:pt>
    <dgm:pt modelId="{A8539C63-7419-4FC5-824D-35349FAB538E}" type="pres">
      <dgm:prSet presAssocID="{B4CBF44D-F0D0-465C-83C3-180DA537FBEF}" presName="connTx" presStyleLbl="parChTrans1D3" presStyleIdx="5" presStyleCnt="9"/>
      <dgm:spPr/>
    </dgm:pt>
    <dgm:pt modelId="{619FB14C-2C45-4441-85B5-A4AC05DE0D8C}" type="pres">
      <dgm:prSet presAssocID="{33F7DBF2-60E6-49B1-A1C0-DF11FAB4DB3B}" presName="root2" presStyleCnt="0"/>
      <dgm:spPr/>
    </dgm:pt>
    <dgm:pt modelId="{2411ED7B-F22E-4D44-B158-BFD332D2BB66}" type="pres">
      <dgm:prSet presAssocID="{33F7DBF2-60E6-49B1-A1C0-DF11FAB4DB3B}" presName="LevelTwoTextNode" presStyleLbl="node3" presStyleIdx="5" presStyleCnt="9">
        <dgm:presLayoutVars>
          <dgm:chPref val="3"/>
        </dgm:presLayoutVars>
      </dgm:prSet>
      <dgm:spPr/>
    </dgm:pt>
    <dgm:pt modelId="{69F0216D-E170-4B00-9405-01558FBA3687}" type="pres">
      <dgm:prSet presAssocID="{33F7DBF2-60E6-49B1-A1C0-DF11FAB4DB3B}" presName="level3hierChild" presStyleCnt="0"/>
      <dgm:spPr/>
    </dgm:pt>
    <dgm:pt modelId="{D7EE1F56-0D40-4AB0-84FC-8D27426A921F}" type="pres">
      <dgm:prSet presAssocID="{D5A107FC-672A-4289-A6FC-BED923748DBE}" presName="conn2-1" presStyleLbl="parChTrans1D2" presStyleIdx="2" presStyleCnt="3"/>
      <dgm:spPr/>
    </dgm:pt>
    <dgm:pt modelId="{7E8233C7-060D-4429-BB32-7BAB0126700D}" type="pres">
      <dgm:prSet presAssocID="{D5A107FC-672A-4289-A6FC-BED923748DBE}" presName="connTx" presStyleLbl="parChTrans1D2" presStyleIdx="2" presStyleCnt="3"/>
      <dgm:spPr/>
    </dgm:pt>
    <dgm:pt modelId="{ED691FF6-00FD-479E-BC68-C2DDAB51A297}" type="pres">
      <dgm:prSet presAssocID="{3F08B215-759B-49CB-9FD9-0FDF99C634E3}" presName="root2" presStyleCnt="0"/>
      <dgm:spPr/>
    </dgm:pt>
    <dgm:pt modelId="{E7807399-5086-449E-BB00-B7B6EBA0A9C6}" type="pres">
      <dgm:prSet presAssocID="{3F08B215-759B-49CB-9FD9-0FDF99C634E3}" presName="LevelTwoTextNode" presStyleLbl="node2" presStyleIdx="2" presStyleCnt="3">
        <dgm:presLayoutVars>
          <dgm:chPref val="3"/>
        </dgm:presLayoutVars>
      </dgm:prSet>
      <dgm:spPr/>
    </dgm:pt>
    <dgm:pt modelId="{0FC69254-489A-41E0-98E6-F49F47B2780A}" type="pres">
      <dgm:prSet presAssocID="{3F08B215-759B-49CB-9FD9-0FDF99C634E3}" presName="level3hierChild" presStyleCnt="0"/>
      <dgm:spPr/>
    </dgm:pt>
    <dgm:pt modelId="{653A4398-436B-42C9-8DB5-E8298F1941B9}" type="pres">
      <dgm:prSet presAssocID="{800BD2F2-A798-4D88-BA30-3B5B33B6B456}" presName="conn2-1" presStyleLbl="parChTrans1D3" presStyleIdx="6" presStyleCnt="9"/>
      <dgm:spPr/>
    </dgm:pt>
    <dgm:pt modelId="{60FB6796-BA9D-4110-B10E-0C02A83C3EF5}" type="pres">
      <dgm:prSet presAssocID="{800BD2F2-A798-4D88-BA30-3B5B33B6B456}" presName="connTx" presStyleLbl="parChTrans1D3" presStyleIdx="6" presStyleCnt="9"/>
      <dgm:spPr/>
    </dgm:pt>
    <dgm:pt modelId="{5DBDC167-DBA7-414C-88FB-3E30E1135087}" type="pres">
      <dgm:prSet presAssocID="{337EDFA3-3DDC-46DA-B185-FFD87A369593}" presName="root2" presStyleCnt="0"/>
      <dgm:spPr/>
    </dgm:pt>
    <dgm:pt modelId="{380B42D2-D995-4060-B908-7652C8E07FCB}" type="pres">
      <dgm:prSet presAssocID="{337EDFA3-3DDC-46DA-B185-FFD87A369593}" presName="LevelTwoTextNode" presStyleLbl="node3" presStyleIdx="6" presStyleCnt="9">
        <dgm:presLayoutVars>
          <dgm:chPref val="3"/>
        </dgm:presLayoutVars>
      </dgm:prSet>
      <dgm:spPr/>
    </dgm:pt>
    <dgm:pt modelId="{33859767-A7DC-4999-81A3-48488A44FA71}" type="pres">
      <dgm:prSet presAssocID="{337EDFA3-3DDC-46DA-B185-FFD87A369593}" presName="level3hierChild" presStyleCnt="0"/>
      <dgm:spPr/>
    </dgm:pt>
    <dgm:pt modelId="{122DED69-D017-4110-B44D-8CE828E82D0E}" type="pres">
      <dgm:prSet presAssocID="{D381E461-0FC5-4924-8CA2-6C8B251A5AC2}" presName="conn2-1" presStyleLbl="parChTrans1D3" presStyleIdx="7" presStyleCnt="9"/>
      <dgm:spPr/>
    </dgm:pt>
    <dgm:pt modelId="{4378240D-11CA-4F25-B0BC-FAA5D2904BF3}" type="pres">
      <dgm:prSet presAssocID="{D381E461-0FC5-4924-8CA2-6C8B251A5AC2}" presName="connTx" presStyleLbl="parChTrans1D3" presStyleIdx="7" presStyleCnt="9"/>
      <dgm:spPr/>
    </dgm:pt>
    <dgm:pt modelId="{6B9CD233-7A01-445D-9001-93B9A1F7B845}" type="pres">
      <dgm:prSet presAssocID="{C04EA8B4-3CBD-4549-9428-17F09A5980EC}" presName="root2" presStyleCnt="0"/>
      <dgm:spPr/>
    </dgm:pt>
    <dgm:pt modelId="{A9850C3B-A08D-4465-9569-142AFC5C3DBE}" type="pres">
      <dgm:prSet presAssocID="{C04EA8B4-3CBD-4549-9428-17F09A5980EC}" presName="LevelTwoTextNode" presStyleLbl="node3" presStyleIdx="7" presStyleCnt="9">
        <dgm:presLayoutVars>
          <dgm:chPref val="3"/>
        </dgm:presLayoutVars>
      </dgm:prSet>
      <dgm:spPr/>
    </dgm:pt>
    <dgm:pt modelId="{E28F32FD-3EF9-499C-82BC-D3DE80164EB9}" type="pres">
      <dgm:prSet presAssocID="{C04EA8B4-3CBD-4549-9428-17F09A5980EC}" presName="level3hierChild" presStyleCnt="0"/>
      <dgm:spPr/>
    </dgm:pt>
    <dgm:pt modelId="{8FFF33A1-6318-463D-BEB0-4131872E18C2}" type="pres">
      <dgm:prSet presAssocID="{CC761F8C-9861-4A99-ACA5-FFD1101A0554}" presName="conn2-1" presStyleLbl="parChTrans1D3" presStyleIdx="8" presStyleCnt="9"/>
      <dgm:spPr/>
    </dgm:pt>
    <dgm:pt modelId="{36A07712-E6CA-4E79-9548-8565DC93494E}" type="pres">
      <dgm:prSet presAssocID="{CC761F8C-9861-4A99-ACA5-FFD1101A0554}" presName="connTx" presStyleLbl="parChTrans1D3" presStyleIdx="8" presStyleCnt="9"/>
      <dgm:spPr/>
    </dgm:pt>
    <dgm:pt modelId="{8AACA928-3D66-4749-982C-85CEDA6ADDA3}" type="pres">
      <dgm:prSet presAssocID="{E8F849BD-62B3-4FCF-A6F0-7366880568CB}" presName="root2" presStyleCnt="0"/>
      <dgm:spPr/>
    </dgm:pt>
    <dgm:pt modelId="{B8CE3A3B-93F5-4A25-9B34-902EB92220AA}" type="pres">
      <dgm:prSet presAssocID="{E8F849BD-62B3-4FCF-A6F0-7366880568CB}" presName="LevelTwoTextNode" presStyleLbl="node3" presStyleIdx="8" presStyleCnt="9">
        <dgm:presLayoutVars>
          <dgm:chPref val="3"/>
        </dgm:presLayoutVars>
      </dgm:prSet>
      <dgm:spPr/>
    </dgm:pt>
    <dgm:pt modelId="{B7D7BA77-C014-421D-A9C1-6D53C5A92578}" type="pres">
      <dgm:prSet presAssocID="{E8F849BD-62B3-4FCF-A6F0-7366880568CB}" presName="level3hierChild" presStyleCnt="0"/>
      <dgm:spPr/>
    </dgm:pt>
  </dgm:ptLst>
  <dgm:cxnLst>
    <dgm:cxn modelId="{7566B202-F12E-4A1C-91E2-45C1A2ABA013}" srcId="{3F08B215-759B-49CB-9FD9-0FDF99C634E3}" destId="{337EDFA3-3DDC-46DA-B185-FFD87A369593}" srcOrd="0" destOrd="0" parTransId="{800BD2F2-A798-4D88-BA30-3B5B33B6B456}" sibTransId="{419D6103-7A50-47FD-A183-AB510EE57949}"/>
    <dgm:cxn modelId="{CAB20E03-F243-40A6-8690-3731742FF9A8}" srcId="{B188F01C-01EA-4D3A-9490-9155C0F9753F}" destId="{33F7DBF2-60E6-49B1-A1C0-DF11FAB4DB3B}" srcOrd="2" destOrd="0" parTransId="{B4CBF44D-F0D0-465C-83C3-180DA537FBEF}" sibTransId="{8220FB4D-5C50-43E3-BB95-26C6D1D1DF98}"/>
    <dgm:cxn modelId="{FEE38506-6F36-43F3-9B6A-A777106130C9}" srcId="{F1E4E890-68C0-43DC-AC44-23900EE406C6}" destId="{9D0F3A70-8549-4459-BFD7-892B6FD3EC19}" srcOrd="0" destOrd="0" parTransId="{0D7B1CC6-3A44-4142-92BE-17F4D7FEE392}" sibTransId="{DEDDC8FD-AD47-431D-AC11-23D5195392FB}"/>
    <dgm:cxn modelId="{3D8C3E07-FABC-4384-8D2B-3BF41CBEB14D}" type="presOf" srcId="{B4CBF44D-F0D0-465C-83C3-180DA537FBEF}" destId="{A8539C63-7419-4FC5-824D-35349FAB538E}" srcOrd="1" destOrd="0" presId="urn:microsoft.com/office/officeart/2008/layout/HorizontalMultiLevelHierarchy"/>
    <dgm:cxn modelId="{E7C6D110-8979-4FBF-9730-5799B60E1C56}" type="presOf" srcId="{65FB4F74-52CF-40AB-870B-BDFA4AB7DC38}" destId="{90C86116-82D7-4057-AE08-A0FF5CB7A9E3}" srcOrd="1" destOrd="0" presId="urn:microsoft.com/office/officeart/2008/layout/HorizontalMultiLevelHierarchy"/>
    <dgm:cxn modelId="{FFA3DD15-43EF-4797-9204-FAE3A227FA6C}" srcId="{B188F01C-01EA-4D3A-9490-9155C0F9753F}" destId="{B3DACEC9-8994-42C0-AB7D-60FB088A1FE7}" srcOrd="0" destOrd="0" parTransId="{65FB4F74-52CF-40AB-870B-BDFA4AB7DC38}" sibTransId="{FD158964-A119-407F-8D60-7FC4355F2C25}"/>
    <dgm:cxn modelId="{E89BF620-CA78-47EE-9543-9E5B5B4E5886}" type="presOf" srcId="{CC761F8C-9861-4A99-ACA5-FFD1101A0554}" destId="{8FFF33A1-6318-463D-BEB0-4131872E18C2}" srcOrd="0" destOrd="0" presId="urn:microsoft.com/office/officeart/2008/layout/HorizontalMultiLevelHierarchy"/>
    <dgm:cxn modelId="{BB39E121-6CCB-4FAF-8AC6-50823BAA9295}" type="presOf" srcId="{33F7DBF2-60E6-49B1-A1C0-DF11FAB4DB3B}" destId="{2411ED7B-F22E-4D44-B158-BFD332D2BB66}" srcOrd="0" destOrd="0" presId="urn:microsoft.com/office/officeart/2008/layout/HorizontalMultiLevelHierarchy"/>
    <dgm:cxn modelId="{38341425-9C42-4992-AE1E-95E1F13F936B}" type="presOf" srcId="{3FA3EB8E-8D7F-4A0C-A4A7-EFA949AF4CE7}" destId="{8AE302FB-DC29-471B-A896-E0262DCE1D41}" srcOrd="0" destOrd="0" presId="urn:microsoft.com/office/officeart/2008/layout/HorizontalMultiLevelHierarchy"/>
    <dgm:cxn modelId="{1E18D531-D0A3-4294-9871-F1B42D84C7AE}" srcId="{1E38774F-FEA5-4ECF-82CF-C9CE859A5BC9}" destId="{F1E4E890-68C0-43DC-AC44-23900EE406C6}" srcOrd="0" destOrd="0" parTransId="{123FA10A-0717-4BEE-9FAA-67B9D6083BC9}" sibTransId="{80201FED-87E6-4B9D-80AC-588F1605CF15}"/>
    <dgm:cxn modelId="{AFEE8034-7B84-4EDD-8224-4A3D89BF44BD}" srcId="{F1E4E890-68C0-43DC-AC44-23900EE406C6}" destId="{907BC5C3-487D-42A0-AD1A-C20B91965EF6}" srcOrd="1" destOrd="0" parTransId="{451DD0A2-57FA-44C2-9DE9-DEE8E43D878D}" sibTransId="{E975C144-AA17-4DBF-8067-AE42B1AC6DA1}"/>
    <dgm:cxn modelId="{9BF23B36-4C8B-4184-A2DC-9CE5E078579E}" type="presOf" srcId="{65FB4F74-52CF-40AB-870B-BDFA4AB7DC38}" destId="{D2FF2E51-CCC6-4E90-9590-E34F9B7A9EEF}" srcOrd="0" destOrd="0" presId="urn:microsoft.com/office/officeart/2008/layout/HorizontalMultiLevelHierarchy"/>
    <dgm:cxn modelId="{AF425736-4F8C-4870-B16C-779E150D56C6}" type="presOf" srcId="{CC761F8C-9861-4A99-ACA5-FFD1101A0554}" destId="{36A07712-E6CA-4E79-9548-8565DC93494E}" srcOrd="1" destOrd="0" presId="urn:microsoft.com/office/officeart/2008/layout/HorizontalMultiLevelHierarchy"/>
    <dgm:cxn modelId="{FF95403E-3C3C-4959-82D0-DA2B34F289AC}" type="presOf" srcId="{451DD0A2-57FA-44C2-9DE9-DEE8E43D878D}" destId="{35AD394F-8DA0-4217-AE0A-4C0CD1AC2ED6}" srcOrd="1" destOrd="0" presId="urn:microsoft.com/office/officeart/2008/layout/HorizontalMultiLevelHierarchy"/>
    <dgm:cxn modelId="{81B4543F-F6F5-46FE-85DD-28252CC2B280}" type="presOf" srcId="{9D0F3A70-8549-4459-BFD7-892B6FD3EC19}" destId="{7445FB7E-1EE2-41AA-80F9-52137CE749CC}" srcOrd="0" destOrd="0" presId="urn:microsoft.com/office/officeart/2008/layout/HorizontalMultiLevelHierarchy"/>
    <dgm:cxn modelId="{5B2FF85E-B410-457A-9FF5-0808D61D099B}" type="presOf" srcId="{907BC5C3-487D-42A0-AD1A-C20B91965EF6}" destId="{10EB4413-EC4C-4AF0-8FDA-A0C1324FE00F}" srcOrd="0" destOrd="0" presId="urn:microsoft.com/office/officeart/2008/layout/HorizontalMultiLevelHierarchy"/>
    <dgm:cxn modelId="{61A8DB62-CE0D-459E-B20B-EEE7325A3ADC}" srcId="{F1171C5D-FDC1-4975-A74C-ADB24FBBF9E5}" destId="{1E38774F-FEA5-4ECF-82CF-C9CE859A5BC9}" srcOrd="0" destOrd="0" parTransId="{952BEE51-EE0B-402B-BD69-29916BFED542}" sibTransId="{7550D3E4-582A-4083-8856-28AC3D31FA49}"/>
    <dgm:cxn modelId="{570A0A43-8D62-4E65-BED6-FDC0EDC080D4}" type="presOf" srcId="{5E231637-20BE-4C0B-89D6-A161989CEBDA}" destId="{B19AC899-893D-4FAC-A80A-C819433B5760}" srcOrd="0" destOrd="0" presId="urn:microsoft.com/office/officeart/2008/layout/HorizontalMultiLevelHierarchy"/>
    <dgm:cxn modelId="{BF28B367-2E94-4B1F-9B22-6B9986ACB2FC}" type="presOf" srcId="{0166F532-35F4-4B5D-BE5A-B965CAB71919}" destId="{A2FC6F09-C53B-410D-B53A-F768D4B86CE4}" srcOrd="0" destOrd="0" presId="urn:microsoft.com/office/officeart/2008/layout/HorizontalMultiLevelHierarchy"/>
    <dgm:cxn modelId="{82E8704A-5A13-42A6-9A51-FC77EF9C4E75}" type="presOf" srcId="{D5A107FC-672A-4289-A6FC-BED923748DBE}" destId="{7E8233C7-060D-4429-BB32-7BAB0126700D}" srcOrd="1" destOrd="0" presId="urn:microsoft.com/office/officeart/2008/layout/HorizontalMultiLevelHierarchy"/>
    <dgm:cxn modelId="{598BA44D-1679-4392-8333-021A04299F92}" type="presOf" srcId="{3F08B215-759B-49CB-9FD9-0FDF99C634E3}" destId="{E7807399-5086-449E-BB00-B7B6EBA0A9C6}" srcOrd="0" destOrd="0" presId="urn:microsoft.com/office/officeart/2008/layout/HorizontalMultiLevelHierarchy"/>
    <dgm:cxn modelId="{FCE70C54-5F16-4F5A-8489-DAFE6A294AB9}" srcId="{B188F01C-01EA-4D3A-9490-9155C0F9753F}" destId="{3FA3EB8E-8D7F-4A0C-A4A7-EFA949AF4CE7}" srcOrd="1" destOrd="0" parTransId="{22B673A7-7B9D-4C9E-8ACA-9C42A7C375B5}" sibTransId="{CD0F5C35-5450-4A51-A971-3CFE934E00AF}"/>
    <dgm:cxn modelId="{28EFB688-3B8B-4B45-8678-CB7EC6B26EB0}" type="presOf" srcId="{22B673A7-7B9D-4C9E-8ACA-9C42A7C375B5}" destId="{D8C32D5A-66B0-4BDA-8C74-6E32AB8674D3}" srcOrd="1" destOrd="0" presId="urn:microsoft.com/office/officeart/2008/layout/HorizontalMultiLevelHierarchy"/>
    <dgm:cxn modelId="{9760658C-5A3D-48C9-96B7-D5A006C922C6}" type="presOf" srcId="{D381E461-0FC5-4924-8CA2-6C8B251A5AC2}" destId="{122DED69-D017-4110-B44D-8CE828E82D0E}" srcOrd="0" destOrd="0" presId="urn:microsoft.com/office/officeart/2008/layout/HorizontalMultiLevelHierarchy"/>
    <dgm:cxn modelId="{0BBF5A8D-BFEE-4996-9606-1A4E92D5ED49}" srcId="{F1E4E890-68C0-43DC-AC44-23900EE406C6}" destId="{0166F532-35F4-4B5D-BE5A-B965CAB71919}" srcOrd="2" destOrd="0" parTransId="{7A4A2E9E-617C-48B4-9BAD-03247B80F480}" sibTransId="{8A90A72D-7209-4AA0-BA44-9D34492D930A}"/>
    <dgm:cxn modelId="{147BB994-ECF9-4256-B07C-F3E7D6C8FD7C}" type="presOf" srcId="{D5A107FC-672A-4289-A6FC-BED923748DBE}" destId="{D7EE1F56-0D40-4AB0-84FC-8D27426A921F}" srcOrd="0" destOrd="0" presId="urn:microsoft.com/office/officeart/2008/layout/HorizontalMultiLevelHierarchy"/>
    <dgm:cxn modelId="{D8A73A9B-85D9-4608-BDAB-137EA5143F5F}" srcId="{3F08B215-759B-49CB-9FD9-0FDF99C634E3}" destId="{C04EA8B4-3CBD-4549-9428-17F09A5980EC}" srcOrd="1" destOrd="0" parTransId="{D381E461-0FC5-4924-8CA2-6C8B251A5AC2}" sibTransId="{05C3DAD7-4F97-47BD-934C-53DE67DAADE9}"/>
    <dgm:cxn modelId="{FD01F19C-BACE-4FF6-830F-815B43E2294A}" type="presOf" srcId="{C04EA8B4-3CBD-4549-9428-17F09A5980EC}" destId="{A9850C3B-A08D-4465-9569-142AFC5C3DBE}" srcOrd="0" destOrd="0" presId="urn:microsoft.com/office/officeart/2008/layout/HorizontalMultiLevelHierarchy"/>
    <dgm:cxn modelId="{58886D9E-6AB5-4442-9228-6668817B6A5D}" type="presOf" srcId="{B4CBF44D-F0D0-465C-83C3-180DA537FBEF}" destId="{54894D1E-5EC9-43DD-9906-E44CDFA054BE}" srcOrd="0" destOrd="0" presId="urn:microsoft.com/office/officeart/2008/layout/HorizontalMultiLevelHierarchy"/>
    <dgm:cxn modelId="{9A54B19E-B42B-4F90-93A1-F4D59D138FD0}" srcId="{1E38774F-FEA5-4ECF-82CF-C9CE859A5BC9}" destId="{B188F01C-01EA-4D3A-9490-9155C0F9753F}" srcOrd="1" destOrd="0" parTransId="{5E231637-20BE-4C0B-89D6-A161989CEBDA}" sibTransId="{7BDCFB1A-AD32-4595-9B0F-409B14BE8669}"/>
    <dgm:cxn modelId="{6A720FA2-1D3E-4751-8CCE-509851F5E063}" type="presOf" srcId="{123FA10A-0717-4BEE-9FAA-67B9D6083BC9}" destId="{19ED09F0-A305-4F35-BA83-7465F7F73DFF}" srcOrd="0" destOrd="0" presId="urn:microsoft.com/office/officeart/2008/layout/HorizontalMultiLevelHierarchy"/>
    <dgm:cxn modelId="{11F102BE-959A-418A-9D3C-F90D9BFEE0B8}" type="presOf" srcId="{F1171C5D-FDC1-4975-A74C-ADB24FBBF9E5}" destId="{758C0920-FC5F-4525-9EFB-942932B540DC}" srcOrd="0" destOrd="0" presId="urn:microsoft.com/office/officeart/2008/layout/HorizontalMultiLevelHierarchy"/>
    <dgm:cxn modelId="{8712A6BE-9F13-4E4E-95BC-09B4A734EC48}" type="presOf" srcId="{B3DACEC9-8994-42C0-AB7D-60FB088A1FE7}" destId="{78604629-1645-4911-9683-061A972A9927}" srcOrd="0" destOrd="0" presId="urn:microsoft.com/office/officeart/2008/layout/HorizontalMultiLevelHierarchy"/>
    <dgm:cxn modelId="{5F7496CD-3F34-457F-BD26-86E91B728131}" srcId="{1E38774F-FEA5-4ECF-82CF-C9CE859A5BC9}" destId="{3F08B215-759B-49CB-9FD9-0FDF99C634E3}" srcOrd="2" destOrd="0" parTransId="{D5A107FC-672A-4289-A6FC-BED923748DBE}" sibTransId="{368B60C1-1509-402C-9385-7F2EF36044FE}"/>
    <dgm:cxn modelId="{D083D7CE-C06C-4583-98F6-59583AE3F8AA}" srcId="{3F08B215-759B-49CB-9FD9-0FDF99C634E3}" destId="{E8F849BD-62B3-4FCF-A6F0-7366880568CB}" srcOrd="2" destOrd="0" parTransId="{CC761F8C-9861-4A99-ACA5-FFD1101A0554}" sibTransId="{C4D383EC-311E-4F07-A028-D26400ACD0FD}"/>
    <dgm:cxn modelId="{A0BB24CF-5970-40FF-9AB0-C33B1D8E689C}" type="presOf" srcId="{800BD2F2-A798-4D88-BA30-3B5B33B6B456}" destId="{653A4398-436B-42C9-8DB5-E8298F1941B9}" srcOrd="0" destOrd="0" presId="urn:microsoft.com/office/officeart/2008/layout/HorizontalMultiLevelHierarchy"/>
    <dgm:cxn modelId="{9B1F21D0-B7C9-413F-9522-C0866E18066E}" type="presOf" srcId="{5E231637-20BE-4C0B-89D6-A161989CEBDA}" destId="{58B16A60-500C-42EA-B7CA-53E34D656B8E}" srcOrd="1" destOrd="0" presId="urn:microsoft.com/office/officeart/2008/layout/HorizontalMultiLevelHierarchy"/>
    <dgm:cxn modelId="{EA176AD3-F008-472C-88D8-9DC7E6612B7F}" type="presOf" srcId="{7A4A2E9E-617C-48B4-9BAD-03247B80F480}" destId="{6C8A6A0C-F2D0-4EEA-A286-41080D0C7CA8}" srcOrd="0" destOrd="0" presId="urn:microsoft.com/office/officeart/2008/layout/HorizontalMultiLevelHierarchy"/>
    <dgm:cxn modelId="{4F6EEFD6-41F5-4CBC-8E6B-87C45E216FA0}" type="presOf" srcId="{22B673A7-7B9D-4C9E-8ACA-9C42A7C375B5}" destId="{6055014E-99D3-4DFA-B1A1-984B27FC2D41}" srcOrd="0" destOrd="0" presId="urn:microsoft.com/office/officeart/2008/layout/HorizontalMultiLevelHierarchy"/>
    <dgm:cxn modelId="{3B84EDD7-55DB-4005-96B4-73F34603B3E1}" type="presOf" srcId="{337EDFA3-3DDC-46DA-B185-FFD87A369593}" destId="{380B42D2-D995-4060-B908-7652C8E07FCB}" srcOrd="0" destOrd="0" presId="urn:microsoft.com/office/officeart/2008/layout/HorizontalMultiLevelHierarchy"/>
    <dgm:cxn modelId="{179F53DE-D146-4049-B94F-D88C076A63A0}" type="presOf" srcId="{7A4A2E9E-617C-48B4-9BAD-03247B80F480}" destId="{6FA47FEF-630A-4B26-9964-FEAA0966A3CD}" srcOrd="1" destOrd="0" presId="urn:microsoft.com/office/officeart/2008/layout/HorizontalMultiLevelHierarchy"/>
    <dgm:cxn modelId="{8AA905DF-B4B9-4A18-A357-53176AFC4278}" type="presOf" srcId="{123FA10A-0717-4BEE-9FAA-67B9D6083BC9}" destId="{B055B71C-5382-4C9E-8C58-6361F856A1A7}" srcOrd="1" destOrd="0" presId="urn:microsoft.com/office/officeart/2008/layout/HorizontalMultiLevelHierarchy"/>
    <dgm:cxn modelId="{2BE98FE4-3085-457C-8FF5-5CB199CEC0B2}" type="presOf" srcId="{0D7B1CC6-3A44-4142-92BE-17F4D7FEE392}" destId="{8A556926-F963-4A51-A999-DB26BF4DBDA0}" srcOrd="1" destOrd="0" presId="urn:microsoft.com/office/officeart/2008/layout/HorizontalMultiLevelHierarchy"/>
    <dgm:cxn modelId="{9757F4E9-B803-4D95-944A-2B42701FEE17}" type="presOf" srcId="{B188F01C-01EA-4D3A-9490-9155C0F9753F}" destId="{4EC1CFCC-A807-463D-9FA2-0263DC24EAF8}" srcOrd="0" destOrd="0" presId="urn:microsoft.com/office/officeart/2008/layout/HorizontalMultiLevelHierarchy"/>
    <dgm:cxn modelId="{A94976EC-7DF9-4DB3-82A5-F3571305C99B}" type="presOf" srcId="{800BD2F2-A798-4D88-BA30-3B5B33B6B456}" destId="{60FB6796-BA9D-4110-B10E-0C02A83C3EF5}" srcOrd="1" destOrd="0" presId="urn:microsoft.com/office/officeart/2008/layout/HorizontalMultiLevelHierarchy"/>
    <dgm:cxn modelId="{487E00EE-E130-4D23-A09C-63BEBC5DDDC6}" type="presOf" srcId="{E8F849BD-62B3-4FCF-A6F0-7366880568CB}" destId="{B8CE3A3B-93F5-4A25-9B34-902EB92220AA}" srcOrd="0" destOrd="0" presId="urn:microsoft.com/office/officeart/2008/layout/HorizontalMultiLevelHierarchy"/>
    <dgm:cxn modelId="{CADDB9F0-0E22-4B07-BCF5-F6A1DD4DE879}" type="presOf" srcId="{D381E461-0FC5-4924-8CA2-6C8B251A5AC2}" destId="{4378240D-11CA-4F25-B0BC-FAA5D2904BF3}" srcOrd="1" destOrd="0" presId="urn:microsoft.com/office/officeart/2008/layout/HorizontalMultiLevelHierarchy"/>
    <dgm:cxn modelId="{01064BF4-8022-43E0-9BC7-C99AEC31AD05}" type="presOf" srcId="{1E38774F-FEA5-4ECF-82CF-C9CE859A5BC9}" destId="{54996DE9-95A5-4936-B97A-30F8B8B33460}" srcOrd="0" destOrd="0" presId="urn:microsoft.com/office/officeart/2008/layout/HorizontalMultiLevelHierarchy"/>
    <dgm:cxn modelId="{CDF53DF7-C7C3-46E3-9D35-51CB8DF3CD5C}" type="presOf" srcId="{F1E4E890-68C0-43DC-AC44-23900EE406C6}" destId="{6A3718CB-410D-4419-9EF0-1880ACA022DE}" srcOrd="0" destOrd="0" presId="urn:microsoft.com/office/officeart/2008/layout/HorizontalMultiLevelHierarchy"/>
    <dgm:cxn modelId="{0A3169F7-129A-4E7A-804D-F928D643D2A2}" type="presOf" srcId="{0D7B1CC6-3A44-4142-92BE-17F4D7FEE392}" destId="{0F4BAE30-F31B-4C57-A58E-EBF53708CD71}" srcOrd="0" destOrd="0" presId="urn:microsoft.com/office/officeart/2008/layout/HorizontalMultiLevelHierarchy"/>
    <dgm:cxn modelId="{7611C7FC-C012-4836-925B-5E5C2585AFB9}" type="presOf" srcId="{451DD0A2-57FA-44C2-9DE9-DEE8E43D878D}" destId="{658D0D5A-4919-4BC5-BC10-D689DDB63C36}" srcOrd="0" destOrd="0" presId="urn:microsoft.com/office/officeart/2008/layout/HorizontalMultiLevelHierarchy"/>
    <dgm:cxn modelId="{60BD947F-071D-4D05-9FAC-4640AED4F6D0}" type="presParOf" srcId="{758C0920-FC5F-4525-9EFB-942932B540DC}" destId="{E8A3F7DB-193A-48CE-AD9C-F34504F538CC}" srcOrd="0" destOrd="0" presId="urn:microsoft.com/office/officeart/2008/layout/HorizontalMultiLevelHierarchy"/>
    <dgm:cxn modelId="{96ADEC92-82AD-447C-83B3-10C3951F548B}" type="presParOf" srcId="{E8A3F7DB-193A-48CE-AD9C-F34504F538CC}" destId="{54996DE9-95A5-4936-B97A-30F8B8B33460}" srcOrd="0" destOrd="0" presId="urn:microsoft.com/office/officeart/2008/layout/HorizontalMultiLevelHierarchy"/>
    <dgm:cxn modelId="{AFE161C5-4B66-4C3A-95D3-902287F9386A}" type="presParOf" srcId="{E8A3F7DB-193A-48CE-AD9C-F34504F538CC}" destId="{3959C5D8-33F4-4893-A2A0-9B0C490D5FE8}" srcOrd="1" destOrd="0" presId="urn:microsoft.com/office/officeart/2008/layout/HorizontalMultiLevelHierarchy"/>
    <dgm:cxn modelId="{FC2CF264-82D4-4EB9-85CE-44E1F5F6AEB1}" type="presParOf" srcId="{3959C5D8-33F4-4893-A2A0-9B0C490D5FE8}" destId="{19ED09F0-A305-4F35-BA83-7465F7F73DFF}" srcOrd="0" destOrd="0" presId="urn:microsoft.com/office/officeart/2008/layout/HorizontalMultiLevelHierarchy"/>
    <dgm:cxn modelId="{83900B3A-A224-490F-8A70-7AEC5DE1D035}" type="presParOf" srcId="{19ED09F0-A305-4F35-BA83-7465F7F73DFF}" destId="{B055B71C-5382-4C9E-8C58-6361F856A1A7}" srcOrd="0" destOrd="0" presId="urn:microsoft.com/office/officeart/2008/layout/HorizontalMultiLevelHierarchy"/>
    <dgm:cxn modelId="{DB006AAE-3F80-48FD-9DE6-0177FF4997B8}" type="presParOf" srcId="{3959C5D8-33F4-4893-A2A0-9B0C490D5FE8}" destId="{A690EA6B-0844-4C1D-B7C1-4831355BBBB4}" srcOrd="1" destOrd="0" presId="urn:microsoft.com/office/officeart/2008/layout/HorizontalMultiLevelHierarchy"/>
    <dgm:cxn modelId="{6D96F1A3-A422-47AD-9E19-8AC760CF2FF7}" type="presParOf" srcId="{A690EA6B-0844-4C1D-B7C1-4831355BBBB4}" destId="{6A3718CB-410D-4419-9EF0-1880ACA022DE}" srcOrd="0" destOrd="0" presId="urn:microsoft.com/office/officeart/2008/layout/HorizontalMultiLevelHierarchy"/>
    <dgm:cxn modelId="{91499CE2-C9E8-468B-8A08-1AB4E6CF2AC6}" type="presParOf" srcId="{A690EA6B-0844-4C1D-B7C1-4831355BBBB4}" destId="{A694A518-7BB6-4FBF-9436-697CF5F4B216}" srcOrd="1" destOrd="0" presId="urn:microsoft.com/office/officeart/2008/layout/HorizontalMultiLevelHierarchy"/>
    <dgm:cxn modelId="{51BAD043-7092-45CB-9B82-CACBC35043DA}" type="presParOf" srcId="{A694A518-7BB6-4FBF-9436-697CF5F4B216}" destId="{0F4BAE30-F31B-4C57-A58E-EBF53708CD71}" srcOrd="0" destOrd="0" presId="urn:microsoft.com/office/officeart/2008/layout/HorizontalMultiLevelHierarchy"/>
    <dgm:cxn modelId="{A59C2254-E58C-484F-8354-E9D377CC6456}" type="presParOf" srcId="{0F4BAE30-F31B-4C57-A58E-EBF53708CD71}" destId="{8A556926-F963-4A51-A999-DB26BF4DBDA0}" srcOrd="0" destOrd="0" presId="urn:microsoft.com/office/officeart/2008/layout/HorizontalMultiLevelHierarchy"/>
    <dgm:cxn modelId="{EBE77543-48DB-470F-A481-E3E33A84E88B}" type="presParOf" srcId="{A694A518-7BB6-4FBF-9436-697CF5F4B216}" destId="{F036BF46-1936-40FF-BF9B-D687CC22ECD8}" srcOrd="1" destOrd="0" presId="urn:microsoft.com/office/officeart/2008/layout/HorizontalMultiLevelHierarchy"/>
    <dgm:cxn modelId="{7C793D63-6A4A-4264-B0FF-1248E26B1063}" type="presParOf" srcId="{F036BF46-1936-40FF-BF9B-D687CC22ECD8}" destId="{7445FB7E-1EE2-41AA-80F9-52137CE749CC}" srcOrd="0" destOrd="0" presId="urn:microsoft.com/office/officeart/2008/layout/HorizontalMultiLevelHierarchy"/>
    <dgm:cxn modelId="{9026F938-3BB2-4741-8641-4DFFC79F6A0B}" type="presParOf" srcId="{F036BF46-1936-40FF-BF9B-D687CC22ECD8}" destId="{D9C62F43-F589-4017-89D2-92C612BF6DCC}" srcOrd="1" destOrd="0" presId="urn:microsoft.com/office/officeart/2008/layout/HorizontalMultiLevelHierarchy"/>
    <dgm:cxn modelId="{7DBEB512-1E43-4B4D-8262-8608A6BE2604}" type="presParOf" srcId="{A694A518-7BB6-4FBF-9436-697CF5F4B216}" destId="{658D0D5A-4919-4BC5-BC10-D689DDB63C36}" srcOrd="2" destOrd="0" presId="urn:microsoft.com/office/officeart/2008/layout/HorizontalMultiLevelHierarchy"/>
    <dgm:cxn modelId="{4F9BF014-9AE3-409D-8A3F-1AEB30D1ED2D}" type="presParOf" srcId="{658D0D5A-4919-4BC5-BC10-D689DDB63C36}" destId="{35AD394F-8DA0-4217-AE0A-4C0CD1AC2ED6}" srcOrd="0" destOrd="0" presId="urn:microsoft.com/office/officeart/2008/layout/HorizontalMultiLevelHierarchy"/>
    <dgm:cxn modelId="{2B33694A-4280-43B5-8E5D-E6A89BF11632}" type="presParOf" srcId="{A694A518-7BB6-4FBF-9436-697CF5F4B216}" destId="{FE653868-5990-4F8D-A8A8-9D8F32D864E6}" srcOrd="3" destOrd="0" presId="urn:microsoft.com/office/officeart/2008/layout/HorizontalMultiLevelHierarchy"/>
    <dgm:cxn modelId="{944F5741-EF69-4179-BE7F-C7929C787759}" type="presParOf" srcId="{FE653868-5990-4F8D-A8A8-9D8F32D864E6}" destId="{10EB4413-EC4C-4AF0-8FDA-A0C1324FE00F}" srcOrd="0" destOrd="0" presId="urn:microsoft.com/office/officeart/2008/layout/HorizontalMultiLevelHierarchy"/>
    <dgm:cxn modelId="{DF298233-A6C4-4552-A7A0-2AF5360F2C27}" type="presParOf" srcId="{FE653868-5990-4F8D-A8A8-9D8F32D864E6}" destId="{325A0DB8-CBA6-485A-9C34-7EC064D5F4F3}" srcOrd="1" destOrd="0" presId="urn:microsoft.com/office/officeart/2008/layout/HorizontalMultiLevelHierarchy"/>
    <dgm:cxn modelId="{52FFF5C1-57C2-4542-B041-2BE6BC606F74}" type="presParOf" srcId="{A694A518-7BB6-4FBF-9436-697CF5F4B216}" destId="{6C8A6A0C-F2D0-4EEA-A286-41080D0C7CA8}" srcOrd="4" destOrd="0" presId="urn:microsoft.com/office/officeart/2008/layout/HorizontalMultiLevelHierarchy"/>
    <dgm:cxn modelId="{39522AD9-4228-4CC1-B799-07A6062683EE}" type="presParOf" srcId="{6C8A6A0C-F2D0-4EEA-A286-41080D0C7CA8}" destId="{6FA47FEF-630A-4B26-9964-FEAA0966A3CD}" srcOrd="0" destOrd="0" presId="urn:microsoft.com/office/officeart/2008/layout/HorizontalMultiLevelHierarchy"/>
    <dgm:cxn modelId="{F8759121-EA2D-4FF6-8588-C65AB813AA58}" type="presParOf" srcId="{A694A518-7BB6-4FBF-9436-697CF5F4B216}" destId="{6D22F5C7-ABF1-41E2-AF00-261B18411470}" srcOrd="5" destOrd="0" presId="urn:microsoft.com/office/officeart/2008/layout/HorizontalMultiLevelHierarchy"/>
    <dgm:cxn modelId="{619F424A-D319-498E-9580-8BC416D0584A}" type="presParOf" srcId="{6D22F5C7-ABF1-41E2-AF00-261B18411470}" destId="{A2FC6F09-C53B-410D-B53A-F768D4B86CE4}" srcOrd="0" destOrd="0" presId="urn:microsoft.com/office/officeart/2008/layout/HorizontalMultiLevelHierarchy"/>
    <dgm:cxn modelId="{C84EAF86-BDB7-4B29-8A3A-5AACA1B19DD8}" type="presParOf" srcId="{6D22F5C7-ABF1-41E2-AF00-261B18411470}" destId="{621001E6-F783-409A-A76A-3ED6082B866B}" srcOrd="1" destOrd="0" presId="urn:microsoft.com/office/officeart/2008/layout/HorizontalMultiLevelHierarchy"/>
    <dgm:cxn modelId="{44AE030A-8857-4135-BCBC-0EFC4ACAA8D1}" type="presParOf" srcId="{3959C5D8-33F4-4893-A2A0-9B0C490D5FE8}" destId="{B19AC899-893D-4FAC-A80A-C819433B5760}" srcOrd="2" destOrd="0" presId="urn:microsoft.com/office/officeart/2008/layout/HorizontalMultiLevelHierarchy"/>
    <dgm:cxn modelId="{4B7637EE-F1E5-43E5-8631-BE9A27EA65A6}" type="presParOf" srcId="{B19AC899-893D-4FAC-A80A-C819433B5760}" destId="{58B16A60-500C-42EA-B7CA-53E34D656B8E}" srcOrd="0" destOrd="0" presId="urn:microsoft.com/office/officeart/2008/layout/HorizontalMultiLevelHierarchy"/>
    <dgm:cxn modelId="{3A255A60-9F81-42BF-B74E-8ACC71C3FBE8}" type="presParOf" srcId="{3959C5D8-33F4-4893-A2A0-9B0C490D5FE8}" destId="{803D984C-0D26-4971-A01B-7CDFE2C48267}" srcOrd="3" destOrd="0" presId="urn:microsoft.com/office/officeart/2008/layout/HorizontalMultiLevelHierarchy"/>
    <dgm:cxn modelId="{E563BE8D-7116-4E5F-B387-75DB2B27BDAA}" type="presParOf" srcId="{803D984C-0D26-4971-A01B-7CDFE2C48267}" destId="{4EC1CFCC-A807-463D-9FA2-0263DC24EAF8}" srcOrd="0" destOrd="0" presId="urn:microsoft.com/office/officeart/2008/layout/HorizontalMultiLevelHierarchy"/>
    <dgm:cxn modelId="{1520703F-6FF1-48C0-8881-B40F230F7DFF}" type="presParOf" srcId="{803D984C-0D26-4971-A01B-7CDFE2C48267}" destId="{57EE7288-3B39-4141-BCD8-4853CC9EFDF9}" srcOrd="1" destOrd="0" presId="urn:microsoft.com/office/officeart/2008/layout/HorizontalMultiLevelHierarchy"/>
    <dgm:cxn modelId="{8D2A1336-560A-42C4-BA70-6D9C74BE0284}" type="presParOf" srcId="{57EE7288-3B39-4141-BCD8-4853CC9EFDF9}" destId="{D2FF2E51-CCC6-4E90-9590-E34F9B7A9EEF}" srcOrd="0" destOrd="0" presId="urn:microsoft.com/office/officeart/2008/layout/HorizontalMultiLevelHierarchy"/>
    <dgm:cxn modelId="{CE682D68-DE21-40A1-9DDC-5CCC367B9D48}" type="presParOf" srcId="{D2FF2E51-CCC6-4E90-9590-E34F9B7A9EEF}" destId="{90C86116-82D7-4057-AE08-A0FF5CB7A9E3}" srcOrd="0" destOrd="0" presId="urn:microsoft.com/office/officeart/2008/layout/HorizontalMultiLevelHierarchy"/>
    <dgm:cxn modelId="{0212F05E-9A65-4DFD-9D47-AEAEC5655064}" type="presParOf" srcId="{57EE7288-3B39-4141-BCD8-4853CC9EFDF9}" destId="{E2FF1151-4343-49CE-8E65-B0073CEBDA19}" srcOrd="1" destOrd="0" presId="urn:microsoft.com/office/officeart/2008/layout/HorizontalMultiLevelHierarchy"/>
    <dgm:cxn modelId="{1983A8F1-BFC1-44A3-826C-84F2E4177FDC}" type="presParOf" srcId="{E2FF1151-4343-49CE-8E65-B0073CEBDA19}" destId="{78604629-1645-4911-9683-061A972A9927}" srcOrd="0" destOrd="0" presId="urn:microsoft.com/office/officeart/2008/layout/HorizontalMultiLevelHierarchy"/>
    <dgm:cxn modelId="{8525A952-40C8-48CA-8796-AFA3C02DB045}" type="presParOf" srcId="{E2FF1151-4343-49CE-8E65-B0073CEBDA19}" destId="{A1A788E0-1E7F-4E9E-9032-61638105E93B}" srcOrd="1" destOrd="0" presId="urn:microsoft.com/office/officeart/2008/layout/HorizontalMultiLevelHierarchy"/>
    <dgm:cxn modelId="{BC845F29-FE33-4831-8C3C-6EFE3022F5C6}" type="presParOf" srcId="{57EE7288-3B39-4141-BCD8-4853CC9EFDF9}" destId="{6055014E-99D3-4DFA-B1A1-984B27FC2D41}" srcOrd="2" destOrd="0" presId="urn:microsoft.com/office/officeart/2008/layout/HorizontalMultiLevelHierarchy"/>
    <dgm:cxn modelId="{71A8E4E2-BFFC-43A2-BFC6-EC9652E640CB}" type="presParOf" srcId="{6055014E-99D3-4DFA-B1A1-984B27FC2D41}" destId="{D8C32D5A-66B0-4BDA-8C74-6E32AB8674D3}" srcOrd="0" destOrd="0" presId="urn:microsoft.com/office/officeart/2008/layout/HorizontalMultiLevelHierarchy"/>
    <dgm:cxn modelId="{1CD8F3D0-D5D0-490B-A029-33C7200B5892}" type="presParOf" srcId="{57EE7288-3B39-4141-BCD8-4853CC9EFDF9}" destId="{9C0457BE-EE24-4A5F-83C5-FDC939082742}" srcOrd="3" destOrd="0" presId="urn:microsoft.com/office/officeart/2008/layout/HorizontalMultiLevelHierarchy"/>
    <dgm:cxn modelId="{CC554826-4E28-4DB1-994A-E5969DF5A30F}" type="presParOf" srcId="{9C0457BE-EE24-4A5F-83C5-FDC939082742}" destId="{8AE302FB-DC29-471B-A896-E0262DCE1D41}" srcOrd="0" destOrd="0" presId="urn:microsoft.com/office/officeart/2008/layout/HorizontalMultiLevelHierarchy"/>
    <dgm:cxn modelId="{10353DF8-9652-4B78-8949-A3B16D597934}" type="presParOf" srcId="{9C0457BE-EE24-4A5F-83C5-FDC939082742}" destId="{059C0E51-85B3-4BFC-84B3-098016C84897}" srcOrd="1" destOrd="0" presId="urn:microsoft.com/office/officeart/2008/layout/HorizontalMultiLevelHierarchy"/>
    <dgm:cxn modelId="{4ABB0635-BCBF-4489-8C1F-9845799CBF1D}" type="presParOf" srcId="{57EE7288-3B39-4141-BCD8-4853CC9EFDF9}" destId="{54894D1E-5EC9-43DD-9906-E44CDFA054BE}" srcOrd="4" destOrd="0" presId="urn:microsoft.com/office/officeart/2008/layout/HorizontalMultiLevelHierarchy"/>
    <dgm:cxn modelId="{D5133B68-7D69-4D91-BB56-C65355EAFFF1}" type="presParOf" srcId="{54894D1E-5EC9-43DD-9906-E44CDFA054BE}" destId="{A8539C63-7419-4FC5-824D-35349FAB538E}" srcOrd="0" destOrd="0" presId="urn:microsoft.com/office/officeart/2008/layout/HorizontalMultiLevelHierarchy"/>
    <dgm:cxn modelId="{CFCCD3BB-9301-448E-8C66-C384B855EF74}" type="presParOf" srcId="{57EE7288-3B39-4141-BCD8-4853CC9EFDF9}" destId="{619FB14C-2C45-4441-85B5-A4AC05DE0D8C}" srcOrd="5" destOrd="0" presId="urn:microsoft.com/office/officeart/2008/layout/HorizontalMultiLevelHierarchy"/>
    <dgm:cxn modelId="{E93922F8-D2CD-43CA-BF60-4EA76FE72062}" type="presParOf" srcId="{619FB14C-2C45-4441-85B5-A4AC05DE0D8C}" destId="{2411ED7B-F22E-4D44-B158-BFD332D2BB66}" srcOrd="0" destOrd="0" presId="urn:microsoft.com/office/officeart/2008/layout/HorizontalMultiLevelHierarchy"/>
    <dgm:cxn modelId="{87576ED5-7E9E-4240-93B4-AEFC65BC93C7}" type="presParOf" srcId="{619FB14C-2C45-4441-85B5-A4AC05DE0D8C}" destId="{69F0216D-E170-4B00-9405-01558FBA3687}" srcOrd="1" destOrd="0" presId="urn:microsoft.com/office/officeart/2008/layout/HorizontalMultiLevelHierarchy"/>
    <dgm:cxn modelId="{00B3880C-3278-46A9-B3C4-78CE0DBA037D}" type="presParOf" srcId="{3959C5D8-33F4-4893-A2A0-9B0C490D5FE8}" destId="{D7EE1F56-0D40-4AB0-84FC-8D27426A921F}" srcOrd="4" destOrd="0" presId="urn:microsoft.com/office/officeart/2008/layout/HorizontalMultiLevelHierarchy"/>
    <dgm:cxn modelId="{241272C1-66CD-407A-965E-AE46393261DA}" type="presParOf" srcId="{D7EE1F56-0D40-4AB0-84FC-8D27426A921F}" destId="{7E8233C7-060D-4429-BB32-7BAB0126700D}" srcOrd="0" destOrd="0" presId="urn:microsoft.com/office/officeart/2008/layout/HorizontalMultiLevelHierarchy"/>
    <dgm:cxn modelId="{BAAACACF-A428-421E-8486-B20BE027418E}" type="presParOf" srcId="{3959C5D8-33F4-4893-A2A0-9B0C490D5FE8}" destId="{ED691FF6-00FD-479E-BC68-C2DDAB51A297}" srcOrd="5" destOrd="0" presId="urn:microsoft.com/office/officeart/2008/layout/HorizontalMultiLevelHierarchy"/>
    <dgm:cxn modelId="{07714CDD-FD76-4624-9A45-A949A8A83029}" type="presParOf" srcId="{ED691FF6-00FD-479E-BC68-C2DDAB51A297}" destId="{E7807399-5086-449E-BB00-B7B6EBA0A9C6}" srcOrd="0" destOrd="0" presId="urn:microsoft.com/office/officeart/2008/layout/HorizontalMultiLevelHierarchy"/>
    <dgm:cxn modelId="{5F7C6E50-D257-4361-ABC5-38198C267028}" type="presParOf" srcId="{ED691FF6-00FD-479E-BC68-C2DDAB51A297}" destId="{0FC69254-489A-41E0-98E6-F49F47B2780A}" srcOrd="1" destOrd="0" presId="urn:microsoft.com/office/officeart/2008/layout/HorizontalMultiLevelHierarchy"/>
    <dgm:cxn modelId="{619AC0F0-4099-467C-B097-1FD3086C4C1B}" type="presParOf" srcId="{0FC69254-489A-41E0-98E6-F49F47B2780A}" destId="{653A4398-436B-42C9-8DB5-E8298F1941B9}" srcOrd="0" destOrd="0" presId="urn:microsoft.com/office/officeart/2008/layout/HorizontalMultiLevelHierarchy"/>
    <dgm:cxn modelId="{FF61AC4E-CF9A-477C-AA66-04B6900DA07D}" type="presParOf" srcId="{653A4398-436B-42C9-8DB5-E8298F1941B9}" destId="{60FB6796-BA9D-4110-B10E-0C02A83C3EF5}" srcOrd="0" destOrd="0" presId="urn:microsoft.com/office/officeart/2008/layout/HorizontalMultiLevelHierarchy"/>
    <dgm:cxn modelId="{32C4EFBD-3480-4840-B2EB-C854D7E8505A}" type="presParOf" srcId="{0FC69254-489A-41E0-98E6-F49F47B2780A}" destId="{5DBDC167-DBA7-414C-88FB-3E30E1135087}" srcOrd="1" destOrd="0" presId="urn:microsoft.com/office/officeart/2008/layout/HorizontalMultiLevelHierarchy"/>
    <dgm:cxn modelId="{3AC327ED-7638-4E78-86ED-7733DFCCB039}" type="presParOf" srcId="{5DBDC167-DBA7-414C-88FB-3E30E1135087}" destId="{380B42D2-D995-4060-B908-7652C8E07FCB}" srcOrd="0" destOrd="0" presId="urn:microsoft.com/office/officeart/2008/layout/HorizontalMultiLevelHierarchy"/>
    <dgm:cxn modelId="{85C12699-4FC6-477B-868A-B97FBEA5B3BC}" type="presParOf" srcId="{5DBDC167-DBA7-414C-88FB-3E30E1135087}" destId="{33859767-A7DC-4999-81A3-48488A44FA71}" srcOrd="1" destOrd="0" presId="urn:microsoft.com/office/officeart/2008/layout/HorizontalMultiLevelHierarchy"/>
    <dgm:cxn modelId="{CBFDE72C-A543-46FD-87CB-5FECF856C0E8}" type="presParOf" srcId="{0FC69254-489A-41E0-98E6-F49F47B2780A}" destId="{122DED69-D017-4110-B44D-8CE828E82D0E}" srcOrd="2" destOrd="0" presId="urn:microsoft.com/office/officeart/2008/layout/HorizontalMultiLevelHierarchy"/>
    <dgm:cxn modelId="{51DAEF92-0F97-4BC0-BD0D-D524D7818C2A}" type="presParOf" srcId="{122DED69-D017-4110-B44D-8CE828E82D0E}" destId="{4378240D-11CA-4F25-B0BC-FAA5D2904BF3}" srcOrd="0" destOrd="0" presId="urn:microsoft.com/office/officeart/2008/layout/HorizontalMultiLevelHierarchy"/>
    <dgm:cxn modelId="{D08291E6-CDB3-4F8F-8286-F85092C3EEFA}" type="presParOf" srcId="{0FC69254-489A-41E0-98E6-F49F47B2780A}" destId="{6B9CD233-7A01-445D-9001-93B9A1F7B845}" srcOrd="3" destOrd="0" presId="urn:microsoft.com/office/officeart/2008/layout/HorizontalMultiLevelHierarchy"/>
    <dgm:cxn modelId="{3E79270A-92BC-438D-BA0D-187C71002778}" type="presParOf" srcId="{6B9CD233-7A01-445D-9001-93B9A1F7B845}" destId="{A9850C3B-A08D-4465-9569-142AFC5C3DBE}" srcOrd="0" destOrd="0" presId="urn:microsoft.com/office/officeart/2008/layout/HorizontalMultiLevelHierarchy"/>
    <dgm:cxn modelId="{6A430593-1E10-4C6D-9A9C-60B11D892AEE}" type="presParOf" srcId="{6B9CD233-7A01-445D-9001-93B9A1F7B845}" destId="{E28F32FD-3EF9-499C-82BC-D3DE80164EB9}" srcOrd="1" destOrd="0" presId="urn:microsoft.com/office/officeart/2008/layout/HorizontalMultiLevelHierarchy"/>
    <dgm:cxn modelId="{6B5283D5-E98A-4AF6-872A-22338779E478}" type="presParOf" srcId="{0FC69254-489A-41E0-98E6-F49F47B2780A}" destId="{8FFF33A1-6318-463D-BEB0-4131872E18C2}" srcOrd="4" destOrd="0" presId="urn:microsoft.com/office/officeart/2008/layout/HorizontalMultiLevelHierarchy"/>
    <dgm:cxn modelId="{666DCBB8-54DF-4F64-9858-62CCCE658755}" type="presParOf" srcId="{8FFF33A1-6318-463D-BEB0-4131872E18C2}" destId="{36A07712-E6CA-4E79-9548-8565DC93494E}" srcOrd="0" destOrd="0" presId="urn:microsoft.com/office/officeart/2008/layout/HorizontalMultiLevelHierarchy"/>
    <dgm:cxn modelId="{2C678FD9-20E7-4E21-B905-D295D05E67EC}" type="presParOf" srcId="{0FC69254-489A-41E0-98E6-F49F47B2780A}" destId="{8AACA928-3D66-4749-982C-85CEDA6ADDA3}" srcOrd="5" destOrd="0" presId="urn:microsoft.com/office/officeart/2008/layout/HorizontalMultiLevelHierarchy"/>
    <dgm:cxn modelId="{79DBEB81-F91B-44A7-AB00-8D80E541EF96}" type="presParOf" srcId="{8AACA928-3D66-4749-982C-85CEDA6ADDA3}" destId="{B8CE3A3B-93F5-4A25-9B34-902EB92220AA}" srcOrd="0" destOrd="0" presId="urn:microsoft.com/office/officeart/2008/layout/HorizontalMultiLevelHierarchy"/>
    <dgm:cxn modelId="{E8AF06A9-45AF-4E9A-82E1-BD764FA5F48F}" type="presParOf" srcId="{8AACA928-3D66-4749-982C-85CEDA6ADDA3}" destId="{B7D7BA77-C014-421D-A9C1-6D53C5A92578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171C5D-FDC1-4975-A74C-ADB24FBBF9E5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F1E4E890-68C0-43DC-AC44-23900EE406C6}">
      <dgm:prSet phldrT="[Text]"/>
      <dgm:spPr/>
      <dgm:t>
        <a:bodyPr/>
        <a:lstStyle/>
        <a:p>
          <a:r>
            <a:rPr lang="en-GB" dirty="0"/>
            <a:t>7: Relationships</a:t>
          </a:r>
        </a:p>
      </dgm:t>
    </dgm:pt>
    <dgm:pt modelId="{123FA10A-0717-4BEE-9FAA-67B9D6083BC9}" type="parTrans" cxnId="{1E18D531-D0A3-4294-9871-F1B42D84C7AE}">
      <dgm:prSet/>
      <dgm:spPr/>
      <dgm:t>
        <a:bodyPr/>
        <a:lstStyle/>
        <a:p>
          <a:endParaRPr lang="en-GB"/>
        </a:p>
      </dgm:t>
    </dgm:pt>
    <dgm:pt modelId="{80201FED-87E6-4B9D-80AC-588F1605CF15}" type="sibTrans" cxnId="{1E18D531-D0A3-4294-9871-F1B42D84C7AE}">
      <dgm:prSet/>
      <dgm:spPr/>
      <dgm:t>
        <a:bodyPr/>
        <a:lstStyle/>
        <a:p>
          <a:endParaRPr lang="en-GB"/>
        </a:p>
      </dgm:t>
    </dgm:pt>
    <dgm:pt modelId="{1E38774F-FEA5-4ECF-82CF-C9CE859A5BC9}">
      <dgm:prSet phldrT="[Text]"/>
      <dgm:spPr/>
      <dgm:t>
        <a:bodyPr/>
        <a:lstStyle/>
        <a:p>
          <a:r>
            <a:rPr lang="en-GB" dirty="0"/>
            <a:t>Specification</a:t>
          </a:r>
        </a:p>
      </dgm:t>
    </dgm:pt>
    <dgm:pt modelId="{7550D3E4-582A-4083-8856-28AC3D31FA49}" type="sibTrans" cxnId="{61A8DB62-CE0D-459E-B20B-EEE7325A3ADC}">
      <dgm:prSet/>
      <dgm:spPr/>
      <dgm:t>
        <a:bodyPr/>
        <a:lstStyle/>
        <a:p>
          <a:endParaRPr lang="en-GB"/>
        </a:p>
      </dgm:t>
    </dgm:pt>
    <dgm:pt modelId="{952BEE51-EE0B-402B-BD69-29916BFED542}" type="parTrans" cxnId="{61A8DB62-CE0D-459E-B20B-EEE7325A3ADC}">
      <dgm:prSet/>
      <dgm:spPr/>
      <dgm:t>
        <a:bodyPr/>
        <a:lstStyle/>
        <a:p>
          <a:endParaRPr lang="en-GB"/>
        </a:p>
      </dgm:t>
    </dgm:pt>
    <dgm:pt modelId="{1F6B9D42-5BF1-41F3-9F03-AEE13E878576}">
      <dgm:prSet phldrT="[Text]"/>
      <dgm:spPr/>
      <dgm:t>
        <a:bodyPr/>
        <a:lstStyle/>
        <a:p>
          <a:r>
            <a:rPr lang="en-GB" dirty="0"/>
            <a:t>Structural</a:t>
          </a:r>
        </a:p>
      </dgm:t>
    </dgm:pt>
    <dgm:pt modelId="{F5A44B52-A079-4E7F-B0D4-0331C3D8A69D}" type="parTrans" cxnId="{2A4DA280-8B42-45D4-9405-7109FCA9ACFB}">
      <dgm:prSet/>
      <dgm:spPr/>
      <dgm:t>
        <a:bodyPr/>
        <a:lstStyle/>
        <a:p>
          <a:endParaRPr lang="en-GB"/>
        </a:p>
      </dgm:t>
    </dgm:pt>
    <dgm:pt modelId="{F79D9531-C938-419B-ACBA-B4993B859E29}" type="sibTrans" cxnId="{2A4DA280-8B42-45D4-9405-7109FCA9ACFB}">
      <dgm:prSet/>
      <dgm:spPr/>
      <dgm:t>
        <a:bodyPr/>
        <a:lstStyle/>
        <a:p>
          <a:endParaRPr lang="en-GB"/>
        </a:p>
      </dgm:t>
    </dgm:pt>
    <dgm:pt modelId="{89FA3261-D29E-47F3-818E-BC330BE96A40}">
      <dgm:prSet phldrT="[Text]"/>
      <dgm:spPr/>
      <dgm:t>
        <a:bodyPr/>
        <a:lstStyle/>
        <a:p>
          <a:r>
            <a:rPr lang="en-GB" dirty="0"/>
            <a:t>Dynamic</a:t>
          </a:r>
        </a:p>
      </dgm:t>
    </dgm:pt>
    <dgm:pt modelId="{88BB3D6B-4E52-4371-B2D4-CB757C47908A}" type="parTrans" cxnId="{E799FB19-CCEF-4A16-813C-369E258A8DD8}">
      <dgm:prSet/>
      <dgm:spPr/>
      <dgm:t>
        <a:bodyPr/>
        <a:lstStyle/>
        <a:p>
          <a:endParaRPr lang="en-GB"/>
        </a:p>
      </dgm:t>
    </dgm:pt>
    <dgm:pt modelId="{1E0152D8-CDB3-4BAA-B766-F222CD9694A9}" type="sibTrans" cxnId="{E799FB19-CCEF-4A16-813C-369E258A8DD8}">
      <dgm:prSet/>
      <dgm:spPr/>
      <dgm:t>
        <a:bodyPr/>
        <a:lstStyle/>
        <a:p>
          <a:endParaRPr lang="en-GB"/>
        </a:p>
      </dgm:t>
    </dgm:pt>
    <dgm:pt modelId="{FBB9FA72-7069-4753-BCF4-8DF9BE2FD110}">
      <dgm:prSet phldrT="[Text]"/>
      <dgm:spPr/>
      <dgm:t>
        <a:bodyPr/>
        <a:lstStyle/>
        <a:p>
          <a:r>
            <a:rPr lang="en-GB" dirty="0"/>
            <a:t>Other</a:t>
          </a:r>
        </a:p>
      </dgm:t>
    </dgm:pt>
    <dgm:pt modelId="{B1BA33C7-F86C-4992-A397-7A8D4FAC5FB4}" type="parTrans" cxnId="{94858EEA-FCCA-427C-B403-AE87844A10F1}">
      <dgm:prSet/>
      <dgm:spPr/>
      <dgm:t>
        <a:bodyPr/>
        <a:lstStyle/>
        <a:p>
          <a:endParaRPr lang="en-GB"/>
        </a:p>
      </dgm:t>
    </dgm:pt>
    <dgm:pt modelId="{EC3CAE3C-CDC7-4D3C-8E71-9955192CC9BB}" type="sibTrans" cxnId="{94858EEA-FCCA-427C-B403-AE87844A10F1}">
      <dgm:prSet/>
      <dgm:spPr/>
      <dgm:t>
        <a:bodyPr/>
        <a:lstStyle/>
        <a:p>
          <a:endParaRPr lang="en-GB"/>
        </a:p>
      </dgm:t>
    </dgm:pt>
    <dgm:pt modelId="{758C0920-FC5F-4525-9EFB-942932B540DC}" type="pres">
      <dgm:prSet presAssocID="{F1171C5D-FDC1-4975-A74C-ADB24FBBF9E5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8A3F7DB-193A-48CE-AD9C-F34504F538CC}" type="pres">
      <dgm:prSet presAssocID="{1E38774F-FEA5-4ECF-82CF-C9CE859A5BC9}" presName="root1" presStyleCnt="0"/>
      <dgm:spPr/>
    </dgm:pt>
    <dgm:pt modelId="{54996DE9-95A5-4936-B97A-30F8B8B33460}" type="pres">
      <dgm:prSet presAssocID="{1E38774F-FEA5-4ECF-82CF-C9CE859A5BC9}" presName="LevelOneTextNode" presStyleLbl="node0" presStyleIdx="0" presStyleCnt="1">
        <dgm:presLayoutVars>
          <dgm:chPref val="3"/>
        </dgm:presLayoutVars>
      </dgm:prSet>
      <dgm:spPr/>
    </dgm:pt>
    <dgm:pt modelId="{3959C5D8-33F4-4893-A2A0-9B0C490D5FE8}" type="pres">
      <dgm:prSet presAssocID="{1E38774F-FEA5-4ECF-82CF-C9CE859A5BC9}" presName="level2hierChild" presStyleCnt="0"/>
      <dgm:spPr/>
    </dgm:pt>
    <dgm:pt modelId="{19ED09F0-A305-4F35-BA83-7465F7F73DFF}" type="pres">
      <dgm:prSet presAssocID="{123FA10A-0717-4BEE-9FAA-67B9D6083BC9}" presName="conn2-1" presStyleLbl="parChTrans1D2" presStyleIdx="0" presStyleCnt="1"/>
      <dgm:spPr/>
    </dgm:pt>
    <dgm:pt modelId="{B055B71C-5382-4C9E-8C58-6361F856A1A7}" type="pres">
      <dgm:prSet presAssocID="{123FA10A-0717-4BEE-9FAA-67B9D6083BC9}" presName="connTx" presStyleLbl="parChTrans1D2" presStyleIdx="0" presStyleCnt="1"/>
      <dgm:spPr/>
    </dgm:pt>
    <dgm:pt modelId="{A690EA6B-0844-4C1D-B7C1-4831355BBBB4}" type="pres">
      <dgm:prSet presAssocID="{F1E4E890-68C0-43DC-AC44-23900EE406C6}" presName="root2" presStyleCnt="0"/>
      <dgm:spPr/>
    </dgm:pt>
    <dgm:pt modelId="{6A3718CB-410D-4419-9EF0-1880ACA022DE}" type="pres">
      <dgm:prSet presAssocID="{F1E4E890-68C0-43DC-AC44-23900EE406C6}" presName="LevelTwoTextNode" presStyleLbl="node2" presStyleIdx="0" presStyleCnt="1">
        <dgm:presLayoutVars>
          <dgm:chPref val="3"/>
        </dgm:presLayoutVars>
      </dgm:prSet>
      <dgm:spPr/>
    </dgm:pt>
    <dgm:pt modelId="{A694A518-7BB6-4FBF-9436-697CF5F4B216}" type="pres">
      <dgm:prSet presAssocID="{F1E4E890-68C0-43DC-AC44-23900EE406C6}" presName="level3hierChild" presStyleCnt="0"/>
      <dgm:spPr/>
    </dgm:pt>
    <dgm:pt modelId="{E7D938A6-F69D-4309-BF37-E0CE8C4608B1}" type="pres">
      <dgm:prSet presAssocID="{F5A44B52-A079-4E7F-B0D4-0331C3D8A69D}" presName="conn2-1" presStyleLbl="parChTrans1D3" presStyleIdx="0" presStyleCnt="3"/>
      <dgm:spPr/>
    </dgm:pt>
    <dgm:pt modelId="{F821EB28-DED7-4E72-9BCE-94AA5B97AF23}" type="pres">
      <dgm:prSet presAssocID="{F5A44B52-A079-4E7F-B0D4-0331C3D8A69D}" presName="connTx" presStyleLbl="parChTrans1D3" presStyleIdx="0" presStyleCnt="3"/>
      <dgm:spPr/>
    </dgm:pt>
    <dgm:pt modelId="{D6D563D8-D322-4399-9D15-DDD76A42433B}" type="pres">
      <dgm:prSet presAssocID="{1F6B9D42-5BF1-41F3-9F03-AEE13E878576}" presName="root2" presStyleCnt="0"/>
      <dgm:spPr/>
    </dgm:pt>
    <dgm:pt modelId="{695B98BB-C058-4E57-9BDC-FC7B31E23C81}" type="pres">
      <dgm:prSet presAssocID="{1F6B9D42-5BF1-41F3-9F03-AEE13E878576}" presName="LevelTwoTextNode" presStyleLbl="node3" presStyleIdx="0" presStyleCnt="3">
        <dgm:presLayoutVars>
          <dgm:chPref val="3"/>
        </dgm:presLayoutVars>
      </dgm:prSet>
      <dgm:spPr/>
    </dgm:pt>
    <dgm:pt modelId="{366BE95A-22B6-442E-8CE7-B0E910998EBD}" type="pres">
      <dgm:prSet presAssocID="{1F6B9D42-5BF1-41F3-9F03-AEE13E878576}" presName="level3hierChild" presStyleCnt="0"/>
      <dgm:spPr/>
    </dgm:pt>
    <dgm:pt modelId="{827B724B-0542-4C7D-8594-A419C0C0DBC4}" type="pres">
      <dgm:prSet presAssocID="{88BB3D6B-4E52-4371-B2D4-CB757C47908A}" presName="conn2-1" presStyleLbl="parChTrans1D3" presStyleIdx="1" presStyleCnt="3"/>
      <dgm:spPr/>
    </dgm:pt>
    <dgm:pt modelId="{751E2FA7-98C8-487B-8E5C-70ABBC32DEFA}" type="pres">
      <dgm:prSet presAssocID="{88BB3D6B-4E52-4371-B2D4-CB757C47908A}" presName="connTx" presStyleLbl="parChTrans1D3" presStyleIdx="1" presStyleCnt="3"/>
      <dgm:spPr/>
    </dgm:pt>
    <dgm:pt modelId="{340FDCD5-E88C-4B14-AC54-944E04F7729B}" type="pres">
      <dgm:prSet presAssocID="{89FA3261-D29E-47F3-818E-BC330BE96A40}" presName="root2" presStyleCnt="0"/>
      <dgm:spPr/>
    </dgm:pt>
    <dgm:pt modelId="{92786100-38E4-4A56-BF70-FD0FD8D2F1A8}" type="pres">
      <dgm:prSet presAssocID="{89FA3261-D29E-47F3-818E-BC330BE96A40}" presName="LevelTwoTextNode" presStyleLbl="node3" presStyleIdx="1" presStyleCnt="3">
        <dgm:presLayoutVars>
          <dgm:chPref val="3"/>
        </dgm:presLayoutVars>
      </dgm:prSet>
      <dgm:spPr/>
    </dgm:pt>
    <dgm:pt modelId="{1D4AEE11-BA8E-4F5C-BC48-6711DBFB0A9C}" type="pres">
      <dgm:prSet presAssocID="{89FA3261-D29E-47F3-818E-BC330BE96A40}" presName="level3hierChild" presStyleCnt="0"/>
      <dgm:spPr/>
    </dgm:pt>
    <dgm:pt modelId="{453BD13A-95DA-4DC4-8821-FB92BDF7388D}" type="pres">
      <dgm:prSet presAssocID="{B1BA33C7-F86C-4992-A397-7A8D4FAC5FB4}" presName="conn2-1" presStyleLbl="parChTrans1D3" presStyleIdx="2" presStyleCnt="3"/>
      <dgm:spPr/>
    </dgm:pt>
    <dgm:pt modelId="{7C48AB3D-5917-4748-A2BE-DD6F5963890C}" type="pres">
      <dgm:prSet presAssocID="{B1BA33C7-F86C-4992-A397-7A8D4FAC5FB4}" presName="connTx" presStyleLbl="parChTrans1D3" presStyleIdx="2" presStyleCnt="3"/>
      <dgm:spPr/>
    </dgm:pt>
    <dgm:pt modelId="{ED8BE892-3AC6-4281-82B3-C2D74C2CDB15}" type="pres">
      <dgm:prSet presAssocID="{FBB9FA72-7069-4753-BCF4-8DF9BE2FD110}" presName="root2" presStyleCnt="0"/>
      <dgm:spPr/>
    </dgm:pt>
    <dgm:pt modelId="{56CF699C-99DF-403B-A574-6B3485BE7353}" type="pres">
      <dgm:prSet presAssocID="{FBB9FA72-7069-4753-BCF4-8DF9BE2FD110}" presName="LevelTwoTextNode" presStyleLbl="node3" presStyleIdx="2" presStyleCnt="3">
        <dgm:presLayoutVars>
          <dgm:chPref val="3"/>
        </dgm:presLayoutVars>
      </dgm:prSet>
      <dgm:spPr/>
    </dgm:pt>
    <dgm:pt modelId="{32BDF3CE-C177-4214-A044-3C43096F4E6D}" type="pres">
      <dgm:prSet presAssocID="{FBB9FA72-7069-4753-BCF4-8DF9BE2FD110}" presName="level3hierChild" presStyleCnt="0"/>
      <dgm:spPr/>
    </dgm:pt>
  </dgm:ptLst>
  <dgm:cxnLst>
    <dgm:cxn modelId="{E799FB19-CCEF-4A16-813C-369E258A8DD8}" srcId="{F1E4E890-68C0-43DC-AC44-23900EE406C6}" destId="{89FA3261-D29E-47F3-818E-BC330BE96A40}" srcOrd="1" destOrd="0" parTransId="{88BB3D6B-4E52-4371-B2D4-CB757C47908A}" sibTransId="{1E0152D8-CDB3-4BAA-B766-F222CD9694A9}"/>
    <dgm:cxn modelId="{59184620-A04F-4F4B-9CE3-DE6E1F8AFE1A}" type="presOf" srcId="{B1BA33C7-F86C-4992-A397-7A8D4FAC5FB4}" destId="{7C48AB3D-5917-4748-A2BE-DD6F5963890C}" srcOrd="1" destOrd="0" presId="urn:microsoft.com/office/officeart/2008/layout/HorizontalMultiLevelHierarchy"/>
    <dgm:cxn modelId="{6237552C-CB8F-4E43-AE21-1471D4B38AB7}" type="presOf" srcId="{88BB3D6B-4E52-4371-B2D4-CB757C47908A}" destId="{751E2FA7-98C8-487B-8E5C-70ABBC32DEFA}" srcOrd="1" destOrd="0" presId="urn:microsoft.com/office/officeart/2008/layout/HorizontalMultiLevelHierarchy"/>
    <dgm:cxn modelId="{1E18D531-D0A3-4294-9871-F1B42D84C7AE}" srcId="{1E38774F-FEA5-4ECF-82CF-C9CE859A5BC9}" destId="{F1E4E890-68C0-43DC-AC44-23900EE406C6}" srcOrd="0" destOrd="0" parTransId="{123FA10A-0717-4BEE-9FAA-67B9D6083BC9}" sibTransId="{80201FED-87E6-4B9D-80AC-588F1605CF15}"/>
    <dgm:cxn modelId="{4CB09360-479B-4851-96F9-EBBFB314A016}" type="presOf" srcId="{1F6B9D42-5BF1-41F3-9F03-AEE13E878576}" destId="{695B98BB-C058-4E57-9BDC-FC7B31E23C81}" srcOrd="0" destOrd="0" presId="urn:microsoft.com/office/officeart/2008/layout/HorizontalMultiLevelHierarchy"/>
    <dgm:cxn modelId="{61A8DB62-CE0D-459E-B20B-EEE7325A3ADC}" srcId="{F1171C5D-FDC1-4975-A74C-ADB24FBBF9E5}" destId="{1E38774F-FEA5-4ECF-82CF-C9CE859A5BC9}" srcOrd="0" destOrd="0" parTransId="{952BEE51-EE0B-402B-BD69-29916BFED542}" sibTransId="{7550D3E4-582A-4083-8856-28AC3D31FA49}"/>
    <dgm:cxn modelId="{9864A743-24F1-42B7-A156-5F30F30F8763}" type="presOf" srcId="{F1171C5D-FDC1-4975-A74C-ADB24FBBF9E5}" destId="{758C0920-FC5F-4525-9EFB-942932B540DC}" srcOrd="0" destOrd="0" presId="urn:microsoft.com/office/officeart/2008/layout/HorizontalMultiLevelHierarchy"/>
    <dgm:cxn modelId="{8FBF9344-BC3A-4054-8CC4-EDBA02DC47CD}" type="presOf" srcId="{123FA10A-0717-4BEE-9FAA-67B9D6083BC9}" destId="{B055B71C-5382-4C9E-8C58-6361F856A1A7}" srcOrd="1" destOrd="0" presId="urn:microsoft.com/office/officeart/2008/layout/HorizontalMultiLevelHierarchy"/>
    <dgm:cxn modelId="{8C150A49-BB05-4532-A6A4-5A853ADDD404}" type="presOf" srcId="{1E38774F-FEA5-4ECF-82CF-C9CE859A5BC9}" destId="{54996DE9-95A5-4936-B97A-30F8B8B33460}" srcOrd="0" destOrd="0" presId="urn:microsoft.com/office/officeart/2008/layout/HorizontalMultiLevelHierarchy"/>
    <dgm:cxn modelId="{DD2FB172-4778-4403-8293-D019FF19AC4B}" type="presOf" srcId="{FBB9FA72-7069-4753-BCF4-8DF9BE2FD110}" destId="{56CF699C-99DF-403B-A574-6B3485BE7353}" srcOrd="0" destOrd="0" presId="urn:microsoft.com/office/officeart/2008/layout/HorizontalMultiLevelHierarchy"/>
    <dgm:cxn modelId="{9BD97F7A-2538-46A0-9257-0323AE1E4436}" type="presOf" srcId="{F1E4E890-68C0-43DC-AC44-23900EE406C6}" destId="{6A3718CB-410D-4419-9EF0-1880ACA022DE}" srcOrd="0" destOrd="0" presId="urn:microsoft.com/office/officeart/2008/layout/HorizontalMultiLevelHierarchy"/>
    <dgm:cxn modelId="{2A4DA280-8B42-45D4-9405-7109FCA9ACFB}" srcId="{F1E4E890-68C0-43DC-AC44-23900EE406C6}" destId="{1F6B9D42-5BF1-41F3-9F03-AEE13E878576}" srcOrd="0" destOrd="0" parTransId="{F5A44B52-A079-4E7F-B0D4-0331C3D8A69D}" sibTransId="{F79D9531-C938-419B-ACBA-B4993B859E29}"/>
    <dgm:cxn modelId="{D500FA8F-7A44-4A38-8BCD-C214FBAB2268}" type="presOf" srcId="{F5A44B52-A079-4E7F-B0D4-0331C3D8A69D}" destId="{E7D938A6-F69D-4309-BF37-E0CE8C4608B1}" srcOrd="0" destOrd="0" presId="urn:microsoft.com/office/officeart/2008/layout/HorizontalMultiLevelHierarchy"/>
    <dgm:cxn modelId="{0C2D479F-6109-4620-92D6-47276DCD7BBA}" type="presOf" srcId="{89FA3261-D29E-47F3-818E-BC330BE96A40}" destId="{92786100-38E4-4A56-BF70-FD0FD8D2F1A8}" srcOrd="0" destOrd="0" presId="urn:microsoft.com/office/officeart/2008/layout/HorizontalMultiLevelHierarchy"/>
    <dgm:cxn modelId="{3F3F95D2-A372-41C4-A7C7-0F6208FB4BC9}" type="presOf" srcId="{F5A44B52-A079-4E7F-B0D4-0331C3D8A69D}" destId="{F821EB28-DED7-4E72-9BCE-94AA5B97AF23}" srcOrd="1" destOrd="0" presId="urn:microsoft.com/office/officeart/2008/layout/HorizontalMultiLevelHierarchy"/>
    <dgm:cxn modelId="{B87182E2-FC9F-4858-A49B-B560900B73DC}" type="presOf" srcId="{123FA10A-0717-4BEE-9FAA-67B9D6083BC9}" destId="{19ED09F0-A305-4F35-BA83-7465F7F73DFF}" srcOrd="0" destOrd="0" presId="urn:microsoft.com/office/officeart/2008/layout/HorizontalMultiLevelHierarchy"/>
    <dgm:cxn modelId="{5DF109E7-9B0C-43A0-B884-6E34B78301AE}" type="presOf" srcId="{88BB3D6B-4E52-4371-B2D4-CB757C47908A}" destId="{827B724B-0542-4C7D-8594-A419C0C0DBC4}" srcOrd="0" destOrd="0" presId="urn:microsoft.com/office/officeart/2008/layout/HorizontalMultiLevelHierarchy"/>
    <dgm:cxn modelId="{94858EEA-FCCA-427C-B403-AE87844A10F1}" srcId="{F1E4E890-68C0-43DC-AC44-23900EE406C6}" destId="{FBB9FA72-7069-4753-BCF4-8DF9BE2FD110}" srcOrd="2" destOrd="0" parTransId="{B1BA33C7-F86C-4992-A397-7A8D4FAC5FB4}" sibTransId="{EC3CAE3C-CDC7-4D3C-8E71-9955192CC9BB}"/>
    <dgm:cxn modelId="{1283A4F7-1740-423A-8353-BDE7179E24D4}" type="presOf" srcId="{B1BA33C7-F86C-4992-A397-7A8D4FAC5FB4}" destId="{453BD13A-95DA-4DC4-8821-FB92BDF7388D}" srcOrd="0" destOrd="0" presId="urn:microsoft.com/office/officeart/2008/layout/HorizontalMultiLevelHierarchy"/>
    <dgm:cxn modelId="{23F9D5BA-B4E2-47F4-9043-18493B4259E9}" type="presParOf" srcId="{758C0920-FC5F-4525-9EFB-942932B540DC}" destId="{E8A3F7DB-193A-48CE-AD9C-F34504F538CC}" srcOrd="0" destOrd="0" presId="urn:microsoft.com/office/officeart/2008/layout/HorizontalMultiLevelHierarchy"/>
    <dgm:cxn modelId="{D270F74E-C5BD-4543-A7A3-D736B3DC49DC}" type="presParOf" srcId="{E8A3F7DB-193A-48CE-AD9C-F34504F538CC}" destId="{54996DE9-95A5-4936-B97A-30F8B8B33460}" srcOrd="0" destOrd="0" presId="urn:microsoft.com/office/officeart/2008/layout/HorizontalMultiLevelHierarchy"/>
    <dgm:cxn modelId="{BA6D1050-BEC5-4D29-B61F-F642BB685812}" type="presParOf" srcId="{E8A3F7DB-193A-48CE-AD9C-F34504F538CC}" destId="{3959C5D8-33F4-4893-A2A0-9B0C490D5FE8}" srcOrd="1" destOrd="0" presId="urn:microsoft.com/office/officeart/2008/layout/HorizontalMultiLevelHierarchy"/>
    <dgm:cxn modelId="{60AA1FBE-FECC-407F-B528-0C86DF8AAA36}" type="presParOf" srcId="{3959C5D8-33F4-4893-A2A0-9B0C490D5FE8}" destId="{19ED09F0-A305-4F35-BA83-7465F7F73DFF}" srcOrd="0" destOrd="0" presId="urn:microsoft.com/office/officeart/2008/layout/HorizontalMultiLevelHierarchy"/>
    <dgm:cxn modelId="{A7DFBC57-CD8A-4DD2-8BBA-4206E30D8B91}" type="presParOf" srcId="{19ED09F0-A305-4F35-BA83-7465F7F73DFF}" destId="{B055B71C-5382-4C9E-8C58-6361F856A1A7}" srcOrd="0" destOrd="0" presId="urn:microsoft.com/office/officeart/2008/layout/HorizontalMultiLevelHierarchy"/>
    <dgm:cxn modelId="{E5183609-4EE8-49A7-94B5-376B7C3E5262}" type="presParOf" srcId="{3959C5D8-33F4-4893-A2A0-9B0C490D5FE8}" destId="{A690EA6B-0844-4C1D-B7C1-4831355BBBB4}" srcOrd="1" destOrd="0" presId="urn:microsoft.com/office/officeart/2008/layout/HorizontalMultiLevelHierarchy"/>
    <dgm:cxn modelId="{4A00BCFF-7F25-45E5-9D44-27A79C910D66}" type="presParOf" srcId="{A690EA6B-0844-4C1D-B7C1-4831355BBBB4}" destId="{6A3718CB-410D-4419-9EF0-1880ACA022DE}" srcOrd="0" destOrd="0" presId="urn:microsoft.com/office/officeart/2008/layout/HorizontalMultiLevelHierarchy"/>
    <dgm:cxn modelId="{8C701292-C14B-4967-9D18-03D0EDD8BD39}" type="presParOf" srcId="{A690EA6B-0844-4C1D-B7C1-4831355BBBB4}" destId="{A694A518-7BB6-4FBF-9436-697CF5F4B216}" srcOrd="1" destOrd="0" presId="urn:microsoft.com/office/officeart/2008/layout/HorizontalMultiLevelHierarchy"/>
    <dgm:cxn modelId="{78D3CC7B-8B77-45E6-9F37-52B6B963A93D}" type="presParOf" srcId="{A694A518-7BB6-4FBF-9436-697CF5F4B216}" destId="{E7D938A6-F69D-4309-BF37-E0CE8C4608B1}" srcOrd="0" destOrd="0" presId="urn:microsoft.com/office/officeart/2008/layout/HorizontalMultiLevelHierarchy"/>
    <dgm:cxn modelId="{4E6BC850-C17B-489C-81C1-D0EAA69C0B59}" type="presParOf" srcId="{E7D938A6-F69D-4309-BF37-E0CE8C4608B1}" destId="{F821EB28-DED7-4E72-9BCE-94AA5B97AF23}" srcOrd="0" destOrd="0" presId="urn:microsoft.com/office/officeart/2008/layout/HorizontalMultiLevelHierarchy"/>
    <dgm:cxn modelId="{DABF7B64-D4FD-4FCA-9176-FE789FA1BFFD}" type="presParOf" srcId="{A694A518-7BB6-4FBF-9436-697CF5F4B216}" destId="{D6D563D8-D322-4399-9D15-DDD76A42433B}" srcOrd="1" destOrd="0" presId="urn:microsoft.com/office/officeart/2008/layout/HorizontalMultiLevelHierarchy"/>
    <dgm:cxn modelId="{74EAF345-854D-42D9-B17B-123DDF8BB642}" type="presParOf" srcId="{D6D563D8-D322-4399-9D15-DDD76A42433B}" destId="{695B98BB-C058-4E57-9BDC-FC7B31E23C81}" srcOrd="0" destOrd="0" presId="urn:microsoft.com/office/officeart/2008/layout/HorizontalMultiLevelHierarchy"/>
    <dgm:cxn modelId="{460E89AF-CCDF-4B98-AB7E-A867BD908DF3}" type="presParOf" srcId="{D6D563D8-D322-4399-9D15-DDD76A42433B}" destId="{366BE95A-22B6-442E-8CE7-B0E910998EBD}" srcOrd="1" destOrd="0" presId="urn:microsoft.com/office/officeart/2008/layout/HorizontalMultiLevelHierarchy"/>
    <dgm:cxn modelId="{BF99BA44-32DB-4989-9CFF-FB638E6ACCD2}" type="presParOf" srcId="{A694A518-7BB6-4FBF-9436-697CF5F4B216}" destId="{827B724B-0542-4C7D-8594-A419C0C0DBC4}" srcOrd="2" destOrd="0" presId="urn:microsoft.com/office/officeart/2008/layout/HorizontalMultiLevelHierarchy"/>
    <dgm:cxn modelId="{1954EAF4-7C8A-4A64-B384-CA6E894F2338}" type="presParOf" srcId="{827B724B-0542-4C7D-8594-A419C0C0DBC4}" destId="{751E2FA7-98C8-487B-8E5C-70ABBC32DEFA}" srcOrd="0" destOrd="0" presId="urn:microsoft.com/office/officeart/2008/layout/HorizontalMultiLevelHierarchy"/>
    <dgm:cxn modelId="{BB3BFA18-09DB-4535-BC85-0A38D856AA11}" type="presParOf" srcId="{A694A518-7BB6-4FBF-9436-697CF5F4B216}" destId="{340FDCD5-E88C-4B14-AC54-944E04F7729B}" srcOrd="3" destOrd="0" presId="urn:microsoft.com/office/officeart/2008/layout/HorizontalMultiLevelHierarchy"/>
    <dgm:cxn modelId="{A2A3222B-3D93-41AB-9649-2574C5749A77}" type="presParOf" srcId="{340FDCD5-E88C-4B14-AC54-944E04F7729B}" destId="{92786100-38E4-4A56-BF70-FD0FD8D2F1A8}" srcOrd="0" destOrd="0" presId="urn:microsoft.com/office/officeart/2008/layout/HorizontalMultiLevelHierarchy"/>
    <dgm:cxn modelId="{6C7F8470-3B26-4862-9805-36AAD30F05AA}" type="presParOf" srcId="{340FDCD5-E88C-4B14-AC54-944E04F7729B}" destId="{1D4AEE11-BA8E-4F5C-BC48-6711DBFB0A9C}" srcOrd="1" destOrd="0" presId="urn:microsoft.com/office/officeart/2008/layout/HorizontalMultiLevelHierarchy"/>
    <dgm:cxn modelId="{DFBEC595-ADC2-4A6F-ABA1-E27E60D2CB66}" type="presParOf" srcId="{A694A518-7BB6-4FBF-9436-697CF5F4B216}" destId="{453BD13A-95DA-4DC4-8821-FB92BDF7388D}" srcOrd="4" destOrd="0" presId="urn:microsoft.com/office/officeart/2008/layout/HorizontalMultiLevelHierarchy"/>
    <dgm:cxn modelId="{816FC0E2-269C-41ED-B1A2-8127CD8DE71E}" type="presParOf" srcId="{453BD13A-95DA-4DC4-8821-FB92BDF7388D}" destId="{7C48AB3D-5917-4748-A2BE-DD6F5963890C}" srcOrd="0" destOrd="0" presId="urn:microsoft.com/office/officeart/2008/layout/HorizontalMultiLevelHierarchy"/>
    <dgm:cxn modelId="{C6DE806B-69F8-4EE0-9EF7-A738C3996202}" type="presParOf" srcId="{A694A518-7BB6-4FBF-9436-697CF5F4B216}" destId="{ED8BE892-3AC6-4281-82B3-C2D74C2CDB15}" srcOrd="5" destOrd="0" presId="urn:microsoft.com/office/officeart/2008/layout/HorizontalMultiLevelHierarchy"/>
    <dgm:cxn modelId="{E78A0ED6-8C0A-4FE1-9EF0-160D1424BF8F}" type="presParOf" srcId="{ED8BE892-3AC6-4281-82B3-C2D74C2CDB15}" destId="{56CF699C-99DF-403B-A574-6B3485BE7353}" srcOrd="0" destOrd="0" presId="urn:microsoft.com/office/officeart/2008/layout/HorizontalMultiLevelHierarchy"/>
    <dgm:cxn modelId="{333C765E-067B-458F-B9A2-0C6960D4AE16}" type="presParOf" srcId="{ED8BE892-3AC6-4281-82B3-C2D74C2CDB15}" destId="{32BDF3CE-C177-4214-A044-3C43096F4E6D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A6EE61F-FF8C-4E9A-B003-49820C92F562}" type="doc">
      <dgm:prSet loTypeId="urn:microsoft.com/office/officeart/2008/layout/AlternatingHexagons" loCatId="list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en-GB"/>
        </a:p>
      </dgm:t>
    </dgm:pt>
    <dgm:pt modelId="{AF60B4C4-4FB3-4BAC-BFB6-AFABA34B1CA4}">
      <dgm:prSet phldrT="[Text]"/>
      <dgm:spPr/>
      <dgm:t>
        <a:bodyPr/>
        <a:lstStyle/>
        <a:p>
          <a:r>
            <a:rPr lang="en-GB" dirty="0">
              <a:latin typeface="+mj-lt"/>
            </a:rPr>
            <a:t>Composition</a:t>
          </a:r>
        </a:p>
      </dgm:t>
    </dgm:pt>
    <dgm:pt modelId="{48323FFA-1B69-4864-9245-96E5482889BE}" type="parTrans" cxnId="{B9C732D4-0DB6-4328-81B8-063A8D492B3A}">
      <dgm:prSet/>
      <dgm:spPr/>
      <dgm:t>
        <a:bodyPr/>
        <a:lstStyle/>
        <a:p>
          <a:endParaRPr lang="en-GB"/>
        </a:p>
      </dgm:t>
    </dgm:pt>
    <dgm:pt modelId="{B0B8FB1B-EAA9-41A0-86D2-7EFF8DFE0662}" type="sibTrans" cxnId="{B9C732D4-0DB6-4328-81B8-063A8D492B3A}">
      <dgm:prSet/>
      <dgm:spPr/>
      <dgm:t>
        <a:bodyPr/>
        <a:lstStyle/>
        <a:p>
          <a:endParaRPr lang="en-GB"/>
        </a:p>
      </dgm:t>
    </dgm:pt>
    <dgm:pt modelId="{E49CD91B-9EEF-4D1B-A304-5B9A6EA294C1}">
      <dgm:prSet phldrT="[Text]"/>
      <dgm:spPr/>
      <dgm:t>
        <a:bodyPr/>
        <a:lstStyle/>
        <a:p>
          <a:r>
            <a:rPr lang="en-GB" dirty="0">
              <a:latin typeface="+mj-lt"/>
            </a:rPr>
            <a:t>Support</a:t>
          </a:r>
        </a:p>
      </dgm:t>
    </dgm:pt>
    <dgm:pt modelId="{1D127871-E6D3-4F8A-8C2C-34AC942C7EE3}" type="parTrans" cxnId="{8D9E0336-FE77-4763-BF4F-E7FCA1CC255F}">
      <dgm:prSet/>
      <dgm:spPr/>
      <dgm:t>
        <a:bodyPr/>
        <a:lstStyle/>
        <a:p>
          <a:endParaRPr lang="en-GB"/>
        </a:p>
      </dgm:t>
    </dgm:pt>
    <dgm:pt modelId="{5B235FD3-D127-4AF8-AF93-CF55B9DB8C2C}" type="sibTrans" cxnId="{8D9E0336-FE77-4763-BF4F-E7FCA1CC255F}">
      <dgm:prSet/>
      <dgm:spPr/>
      <dgm:t>
        <a:bodyPr/>
        <a:lstStyle/>
        <a:p>
          <a:endParaRPr lang="en-GB"/>
        </a:p>
      </dgm:t>
    </dgm:pt>
    <dgm:pt modelId="{7D5A9638-332D-4B24-B796-29B98FDE5D80}">
      <dgm:prSet phldrT="[Text]"/>
      <dgm:spPr/>
      <dgm:t>
        <a:bodyPr/>
        <a:lstStyle/>
        <a:p>
          <a:r>
            <a:rPr lang="en-GB" dirty="0">
              <a:latin typeface="+mj-lt"/>
            </a:rPr>
            <a:t>Co-operative</a:t>
          </a:r>
        </a:p>
      </dgm:t>
    </dgm:pt>
    <dgm:pt modelId="{A3447762-4812-4A82-AE55-DBE1EEBF0F85}" type="parTrans" cxnId="{C7E6EE71-0AF6-4417-8150-6BC5904754FF}">
      <dgm:prSet/>
      <dgm:spPr/>
      <dgm:t>
        <a:bodyPr/>
        <a:lstStyle/>
        <a:p>
          <a:endParaRPr lang="en-GB"/>
        </a:p>
      </dgm:t>
    </dgm:pt>
    <dgm:pt modelId="{932DC43E-FE0D-45EC-842B-06E9EAE13508}" type="sibTrans" cxnId="{C7E6EE71-0AF6-4417-8150-6BC5904754FF}">
      <dgm:prSet/>
      <dgm:spPr/>
      <dgm:t>
        <a:bodyPr/>
        <a:lstStyle/>
        <a:p>
          <a:endParaRPr lang="en-GB"/>
        </a:p>
      </dgm:t>
    </dgm:pt>
    <dgm:pt modelId="{59979DDE-F5BD-4003-A659-7C269B4CE317}">
      <dgm:prSet phldrT="[Text]"/>
      <dgm:spPr/>
      <dgm:t>
        <a:bodyPr/>
        <a:lstStyle/>
        <a:p>
          <a:r>
            <a:rPr lang="en-GB" dirty="0">
              <a:latin typeface="+mj-lt"/>
            </a:rPr>
            <a:t>Realization</a:t>
          </a:r>
        </a:p>
      </dgm:t>
    </dgm:pt>
    <dgm:pt modelId="{7284BD69-D26F-43FF-8919-80330CE8DD28}" type="parTrans" cxnId="{306C2276-AC3B-407A-8DB4-C1FCEF410DB3}">
      <dgm:prSet/>
      <dgm:spPr/>
      <dgm:t>
        <a:bodyPr/>
        <a:lstStyle/>
        <a:p>
          <a:endParaRPr lang="en-GB"/>
        </a:p>
      </dgm:t>
    </dgm:pt>
    <dgm:pt modelId="{FEAD6774-45F4-4EF2-AB23-FED92A39F906}" type="sibTrans" cxnId="{306C2276-AC3B-407A-8DB4-C1FCEF410DB3}">
      <dgm:prSet/>
      <dgm:spPr/>
      <dgm:t>
        <a:bodyPr/>
        <a:lstStyle/>
        <a:p>
          <a:endParaRPr lang="en-GB"/>
        </a:p>
      </dgm:t>
    </dgm:pt>
    <dgm:pt modelId="{C9E368A1-4C67-4F05-81E2-F954EB854540}">
      <dgm:prSet phldrT="[Text]" custT="1"/>
      <dgm:spPr/>
      <dgm:t>
        <a:bodyPr/>
        <a:lstStyle/>
        <a:p>
          <a:r>
            <a:rPr lang="en-GB" sz="800" i="1" u="none" dirty="0"/>
            <a:t>How things break down</a:t>
          </a:r>
        </a:p>
        <a:p>
          <a:endParaRPr lang="en-GB" sz="800" dirty="0"/>
        </a:p>
        <a:p>
          <a:r>
            <a:rPr lang="en-GB" sz="600" dirty="0"/>
            <a:t>Organization Charts</a:t>
          </a:r>
        </a:p>
        <a:p>
          <a:r>
            <a:rPr lang="en-GB" sz="600" dirty="0"/>
            <a:t>Information Structures</a:t>
          </a:r>
        </a:p>
      </dgm:t>
    </dgm:pt>
    <dgm:pt modelId="{360B9469-9104-43DA-9751-5600F3E7DABA}" type="parTrans" cxnId="{306C3BF4-D63B-4A4E-9FCD-26F242EFA0C4}">
      <dgm:prSet/>
      <dgm:spPr/>
      <dgm:t>
        <a:bodyPr/>
        <a:lstStyle/>
        <a:p>
          <a:endParaRPr lang="en-GB"/>
        </a:p>
      </dgm:t>
    </dgm:pt>
    <dgm:pt modelId="{B1F8215B-D422-4A16-96F1-6A44DAB251EF}" type="sibTrans" cxnId="{306C3BF4-D63B-4A4E-9FCD-26F242EFA0C4}">
      <dgm:prSet/>
      <dgm:spPr/>
      <dgm:t>
        <a:bodyPr/>
        <a:lstStyle/>
        <a:p>
          <a:endParaRPr lang="en-GB"/>
        </a:p>
      </dgm:t>
    </dgm:pt>
    <dgm:pt modelId="{E9E8E3F8-BCB9-4529-999A-E1D19508A14C}">
      <dgm:prSet phldrT="[Text]" custT="1"/>
      <dgm:spPr/>
      <dgm:t>
        <a:bodyPr/>
        <a:lstStyle/>
        <a:p>
          <a:r>
            <a:rPr lang="en-GB" sz="800" i="1" dirty="0"/>
            <a:t>How things are used</a:t>
          </a:r>
        </a:p>
        <a:p>
          <a:endParaRPr lang="en-GB" sz="800" dirty="0"/>
        </a:p>
        <a:p>
          <a:r>
            <a:rPr lang="en-GB" sz="600" dirty="0"/>
            <a:t>Products</a:t>
          </a:r>
        </a:p>
      </dgm:t>
    </dgm:pt>
    <dgm:pt modelId="{01EAE0AC-4B92-458D-9BF2-6F2BC0D3B16B}" type="parTrans" cxnId="{EA4AA57E-F43B-44EE-9606-5F0816265112}">
      <dgm:prSet/>
      <dgm:spPr/>
      <dgm:t>
        <a:bodyPr/>
        <a:lstStyle/>
        <a:p>
          <a:endParaRPr lang="en-GB"/>
        </a:p>
      </dgm:t>
    </dgm:pt>
    <dgm:pt modelId="{69BB3904-56B7-4AE8-8DD9-04940BD25F42}" type="sibTrans" cxnId="{EA4AA57E-F43B-44EE-9606-5F0816265112}">
      <dgm:prSet/>
      <dgm:spPr/>
      <dgm:t>
        <a:bodyPr/>
        <a:lstStyle/>
        <a:p>
          <a:endParaRPr lang="en-GB"/>
        </a:p>
      </dgm:t>
    </dgm:pt>
    <dgm:pt modelId="{1261BA08-0C6D-4F92-8A82-D747437FC30B}">
      <dgm:prSet phldrT="[Text]" custT="1"/>
      <dgm:spPr/>
      <dgm:t>
        <a:bodyPr/>
        <a:lstStyle/>
        <a:p>
          <a:r>
            <a:rPr lang="en-GB" sz="800" i="1" dirty="0"/>
            <a:t>How things get implemented</a:t>
          </a:r>
        </a:p>
        <a:p>
          <a:endParaRPr lang="en-GB" sz="800" i="1" dirty="0"/>
        </a:p>
        <a:p>
          <a:r>
            <a:rPr lang="en-GB" sz="600" i="0" dirty="0"/>
            <a:t>Service Realization</a:t>
          </a:r>
        </a:p>
        <a:p>
          <a:r>
            <a:rPr lang="en-GB" sz="600" i="0" dirty="0"/>
            <a:t>Implementation &amp; Deployment</a:t>
          </a:r>
        </a:p>
      </dgm:t>
    </dgm:pt>
    <dgm:pt modelId="{4A337B82-DB75-4EDA-AC52-9810D191AF49}" type="parTrans" cxnId="{3E0F67A5-1589-4102-AE44-AD49A3579EE7}">
      <dgm:prSet/>
      <dgm:spPr/>
      <dgm:t>
        <a:bodyPr/>
        <a:lstStyle/>
        <a:p>
          <a:endParaRPr lang="en-GB"/>
        </a:p>
      </dgm:t>
    </dgm:pt>
    <dgm:pt modelId="{095AC20E-6964-404D-97DD-803B08BC6113}" type="sibTrans" cxnId="{3E0F67A5-1589-4102-AE44-AD49A3579EE7}">
      <dgm:prSet/>
      <dgm:spPr/>
      <dgm:t>
        <a:bodyPr/>
        <a:lstStyle/>
        <a:p>
          <a:endParaRPr lang="en-GB"/>
        </a:p>
      </dgm:t>
    </dgm:pt>
    <dgm:pt modelId="{FDABE4DF-A590-4B34-8D97-38B09160DA93}">
      <dgm:prSet phldrT="[Text]" custT="1"/>
      <dgm:spPr/>
      <dgm:t>
        <a:bodyPr/>
        <a:lstStyle/>
        <a:p>
          <a:r>
            <a:rPr lang="en-GB" sz="800" i="1" dirty="0"/>
            <a:t>How things work together</a:t>
          </a:r>
        </a:p>
        <a:p>
          <a:endParaRPr lang="en-GB" sz="800" i="0" dirty="0"/>
        </a:p>
        <a:p>
          <a:r>
            <a:rPr lang="en-GB" sz="600" dirty="0"/>
            <a:t>Application Co-operation</a:t>
          </a:r>
        </a:p>
        <a:p>
          <a:r>
            <a:rPr lang="en-GB" sz="600" dirty="0"/>
            <a:t>Actor Co-operation</a:t>
          </a:r>
          <a:endParaRPr lang="en-GB" sz="600" i="0" dirty="0"/>
        </a:p>
      </dgm:t>
    </dgm:pt>
    <dgm:pt modelId="{F8904522-995B-4BCF-BA4E-C58B2B159F03}" type="parTrans" cxnId="{4ED35A12-7EF4-4381-AC06-76A875C650C9}">
      <dgm:prSet/>
      <dgm:spPr/>
      <dgm:t>
        <a:bodyPr/>
        <a:lstStyle/>
        <a:p>
          <a:endParaRPr lang="en-GB"/>
        </a:p>
      </dgm:t>
    </dgm:pt>
    <dgm:pt modelId="{67C17A80-F33B-4DE8-986C-C17EA98C2AE3}" type="sibTrans" cxnId="{4ED35A12-7EF4-4381-AC06-76A875C650C9}">
      <dgm:prSet/>
      <dgm:spPr/>
      <dgm:t>
        <a:bodyPr/>
        <a:lstStyle/>
        <a:p>
          <a:endParaRPr lang="en-GB"/>
        </a:p>
      </dgm:t>
    </dgm:pt>
    <dgm:pt modelId="{DB528B31-40B9-402C-A412-0829F6E59966}">
      <dgm:prSet custT="1"/>
      <dgm:spPr/>
      <dgm:t>
        <a:bodyPr/>
        <a:lstStyle/>
        <a:p>
          <a:r>
            <a:rPr lang="en-GB" sz="600" dirty="0"/>
            <a:t>Application Usage</a:t>
          </a:r>
        </a:p>
        <a:p>
          <a:r>
            <a:rPr lang="en-GB" sz="600" dirty="0"/>
            <a:t>Technology Usage</a:t>
          </a:r>
        </a:p>
      </dgm:t>
    </dgm:pt>
    <dgm:pt modelId="{A822DFA4-C660-4BB1-A6F5-2243D5C1EF38}" type="parTrans" cxnId="{2D8B9362-4BB5-4090-83B1-8DAC108CF1CB}">
      <dgm:prSet/>
      <dgm:spPr/>
      <dgm:t>
        <a:bodyPr/>
        <a:lstStyle/>
        <a:p>
          <a:endParaRPr lang="en-GB"/>
        </a:p>
      </dgm:t>
    </dgm:pt>
    <dgm:pt modelId="{A00DE075-BBC5-4F10-9E30-C7366A430A28}" type="sibTrans" cxnId="{2D8B9362-4BB5-4090-83B1-8DAC108CF1CB}">
      <dgm:prSet/>
      <dgm:spPr/>
      <dgm:t>
        <a:bodyPr/>
        <a:lstStyle/>
        <a:p>
          <a:endParaRPr lang="en-GB"/>
        </a:p>
      </dgm:t>
    </dgm:pt>
    <dgm:pt modelId="{BDB101D6-A236-413F-9C85-B8001DB77C19}" type="pres">
      <dgm:prSet presAssocID="{9A6EE61F-FF8C-4E9A-B003-49820C92F562}" presName="Name0" presStyleCnt="0">
        <dgm:presLayoutVars>
          <dgm:chMax/>
          <dgm:chPref/>
          <dgm:dir/>
          <dgm:animLvl val="lvl"/>
        </dgm:presLayoutVars>
      </dgm:prSet>
      <dgm:spPr/>
    </dgm:pt>
    <dgm:pt modelId="{D1DD7A06-7D09-42DB-96F9-D1008C28AF74}" type="pres">
      <dgm:prSet presAssocID="{AF60B4C4-4FB3-4BAC-BFB6-AFABA34B1CA4}" presName="composite" presStyleCnt="0"/>
      <dgm:spPr/>
    </dgm:pt>
    <dgm:pt modelId="{44927202-0303-4B6B-B993-A4D959D0B16F}" type="pres">
      <dgm:prSet presAssocID="{AF60B4C4-4FB3-4BAC-BFB6-AFABA34B1CA4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4420F491-6FD3-4082-AF3B-65404E0E49FC}" type="pres">
      <dgm:prSet presAssocID="{AF60B4C4-4FB3-4BAC-BFB6-AFABA34B1CA4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A600C330-0CFD-4AF0-A693-66634B5D31F8}" type="pres">
      <dgm:prSet presAssocID="{AF60B4C4-4FB3-4BAC-BFB6-AFABA34B1CA4}" presName="BalanceSpacing" presStyleCnt="0"/>
      <dgm:spPr/>
    </dgm:pt>
    <dgm:pt modelId="{78F26CC3-A711-4B27-86DB-4BF384759CC2}" type="pres">
      <dgm:prSet presAssocID="{AF60B4C4-4FB3-4BAC-BFB6-AFABA34B1CA4}" presName="BalanceSpacing1" presStyleCnt="0"/>
      <dgm:spPr/>
    </dgm:pt>
    <dgm:pt modelId="{829D11B8-D600-4FE9-9062-E940FBF30A3A}" type="pres">
      <dgm:prSet presAssocID="{B0B8FB1B-EAA9-41A0-86D2-7EFF8DFE0662}" presName="Accent1Text" presStyleLbl="node1" presStyleIdx="1" presStyleCnt="8"/>
      <dgm:spPr/>
    </dgm:pt>
    <dgm:pt modelId="{CEF12360-DAB8-406D-9FC7-E3B459A64C31}" type="pres">
      <dgm:prSet presAssocID="{B0B8FB1B-EAA9-41A0-86D2-7EFF8DFE0662}" presName="spaceBetweenRectangles" presStyleCnt="0"/>
      <dgm:spPr/>
    </dgm:pt>
    <dgm:pt modelId="{3078756D-68DC-41E8-9692-32D884265409}" type="pres">
      <dgm:prSet presAssocID="{E49CD91B-9EEF-4D1B-A304-5B9A6EA294C1}" presName="composite" presStyleCnt="0"/>
      <dgm:spPr/>
    </dgm:pt>
    <dgm:pt modelId="{B5288230-0D01-45C5-8DAC-24E07B325D69}" type="pres">
      <dgm:prSet presAssocID="{E49CD91B-9EEF-4D1B-A304-5B9A6EA294C1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DB77EB13-525E-4F4F-9062-6345CB44BBB1}" type="pres">
      <dgm:prSet presAssocID="{E49CD91B-9EEF-4D1B-A304-5B9A6EA294C1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AF98496E-0859-4D01-BACF-21AA3380D246}" type="pres">
      <dgm:prSet presAssocID="{E49CD91B-9EEF-4D1B-A304-5B9A6EA294C1}" presName="BalanceSpacing" presStyleCnt="0"/>
      <dgm:spPr/>
    </dgm:pt>
    <dgm:pt modelId="{52691826-79CD-4A5B-8703-4BD32DB21AEA}" type="pres">
      <dgm:prSet presAssocID="{E49CD91B-9EEF-4D1B-A304-5B9A6EA294C1}" presName="BalanceSpacing1" presStyleCnt="0"/>
      <dgm:spPr/>
    </dgm:pt>
    <dgm:pt modelId="{DCA0B9C8-8308-4E92-AB7E-68B2F60B9884}" type="pres">
      <dgm:prSet presAssocID="{5B235FD3-D127-4AF8-AF93-CF55B9DB8C2C}" presName="Accent1Text" presStyleLbl="node1" presStyleIdx="3" presStyleCnt="8"/>
      <dgm:spPr/>
    </dgm:pt>
    <dgm:pt modelId="{25163E3A-FF89-44B5-A3AF-696CF0383624}" type="pres">
      <dgm:prSet presAssocID="{5B235FD3-D127-4AF8-AF93-CF55B9DB8C2C}" presName="spaceBetweenRectangles" presStyleCnt="0"/>
      <dgm:spPr/>
    </dgm:pt>
    <dgm:pt modelId="{4CCAFDC7-1A3E-4C74-A40B-281E5BD336F4}" type="pres">
      <dgm:prSet presAssocID="{7D5A9638-332D-4B24-B796-29B98FDE5D80}" presName="composite" presStyleCnt="0"/>
      <dgm:spPr/>
    </dgm:pt>
    <dgm:pt modelId="{A89D4FA7-574C-47FA-A54E-8AFBAD376465}" type="pres">
      <dgm:prSet presAssocID="{7D5A9638-332D-4B24-B796-29B98FDE5D80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DA06CD82-14BD-4756-855A-3B3ACD7105FF}" type="pres">
      <dgm:prSet presAssocID="{7D5A9638-332D-4B24-B796-29B98FDE5D80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5D5B05B2-DAC0-46D4-A550-F8B7AD2D0D69}" type="pres">
      <dgm:prSet presAssocID="{7D5A9638-332D-4B24-B796-29B98FDE5D80}" presName="BalanceSpacing" presStyleCnt="0"/>
      <dgm:spPr/>
    </dgm:pt>
    <dgm:pt modelId="{4C280F22-F166-48CE-AEF9-9A334D75ECC0}" type="pres">
      <dgm:prSet presAssocID="{7D5A9638-332D-4B24-B796-29B98FDE5D80}" presName="BalanceSpacing1" presStyleCnt="0"/>
      <dgm:spPr/>
    </dgm:pt>
    <dgm:pt modelId="{0F550F99-D1CC-4082-9E18-9B757A27ACA3}" type="pres">
      <dgm:prSet presAssocID="{932DC43E-FE0D-45EC-842B-06E9EAE13508}" presName="Accent1Text" presStyleLbl="node1" presStyleIdx="5" presStyleCnt="8"/>
      <dgm:spPr/>
    </dgm:pt>
    <dgm:pt modelId="{FCB073EF-3443-4672-B419-007435BD625D}" type="pres">
      <dgm:prSet presAssocID="{932DC43E-FE0D-45EC-842B-06E9EAE13508}" presName="spaceBetweenRectangles" presStyleCnt="0"/>
      <dgm:spPr/>
    </dgm:pt>
    <dgm:pt modelId="{AE658797-5CAA-4CD2-892C-D022E547D536}" type="pres">
      <dgm:prSet presAssocID="{59979DDE-F5BD-4003-A659-7C269B4CE317}" presName="composite" presStyleCnt="0"/>
      <dgm:spPr/>
    </dgm:pt>
    <dgm:pt modelId="{5AB1BFD1-55F4-4F7B-9297-0D17FE2F16C6}" type="pres">
      <dgm:prSet presAssocID="{59979DDE-F5BD-4003-A659-7C269B4CE317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D8F1EE81-CB22-4581-8C85-0953B3B6B698}" type="pres">
      <dgm:prSet presAssocID="{59979DDE-F5BD-4003-A659-7C269B4CE317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266663B9-7FF9-4F70-A122-1A8C1B18EE12}" type="pres">
      <dgm:prSet presAssocID="{59979DDE-F5BD-4003-A659-7C269B4CE317}" presName="BalanceSpacing" presStyleCnt="0"/>
      <dgm:spPr/>
    </dgm:pt>
    <dgm:pt modelId="{1EB976D9-046C-4BBB-A015-C26BD5E0C5AE}" type="pres">
      <dgm:prSet presAssocID="{59979DDE-F5BD-4003-A659-7C269B4CE317}" presName="BalanceSpacing1" presStyleCnt="0"/>
      <dgm:spPr/>
    </dgm:pt>
    <dgm:pt modelId="{07CCCF27-A223-4649-B597-D55AC093127E}" type="pres">
      <dgm:prSet presAssocID="{FEAD6774-45F4-4EF2-AB23-FED92A39F906}" presName="Accent1Text" presStyleLbl="node1" presStyleIdx="7" presStyleCnt="8"/>
      <dgm:spPr/>
    </dgm:pt>
  </dgm:ptLst>
  <dgm:cxnLst>
    <dgm:cxn modelId="{4ED35A12-7EF4-4381-AC06-76A875C650C9}" srcId="{7D5A9638-332D-4B24-B796-29B98FDE5D80}" destId="{FDABE4DF-A590-4B34-8D97-38B09160DA93}" srcOrd="0" destOrd="0" parTransId="{F8904522-995B-4BCF-BA4E-C58B2B159F03}" sibTransId="{67C17A80-F33B-4DE8-986C-C17EA98C2AE3}"/>
    <dgm:cxn modelId="{18081E23-46AE-47DD-B6D6-6A01335394D4}" type="presOf" srcId="{B0B8FB1B-EAA9-41A0-86D2-7EFF8DFE0662}" destId="{829D11B8-D600-4FE9-9062-E940FBF30A3A}" srcOrd="0" destOrd="0" presId="urn:microsoft.com/office/officeart/2008/layout/AlternatingHexagons"/>
    <dgm:cxn modelId="{8D9E0336-FE77-4763-BF4F-E7FCA1CC255F}" srcId="{9A6EE61F-FF8C-4E9A-B003-49820C92F562}" destId="{E49CD91B-9EEF-4D1B-A304-5B9A6EA294C1}" srcOrd="1" destOrd="0" parTransId="{1D127871-E6D3-4F8A-8C2C-34AC942C7EE3}" sibTransId="{5B235FD3-D127-4AF8-AF93-CF55B9DB8C2C}"/>
    <dgm:cxn modelId="{B1219C5E-B680-4AF1-97C6-86E201CAD64B}" type="presOf" srcId="{FDABE4DF-A590-4B34-8D97-38B09160DA93}" destId="{DA06CD82-14BD-4756-855A-3B3ACD7105FF}" srcOrd="0" destOrd="0" presId="urn:microsoft.com/office/officeart/2008/layout/AlternatingHexagons"/>
    <dgm:cxn modelId="{2D8B9362-4BB5-4090-83B1-8DAC108CF1CB}" srcId="{E49CD91B-9EEF-4D1B-A304-5B9A6EA294C1}" destId="{DB528B31-40B9-402C-A412-0829F6E59966}" srcOrd="1" destOrd="0" parTransId="{A822DFA4-C660-4BB1-A6F5-2243D5C1EF38}" sibTransId="{A00DE075-BBC5-4F10-9E30-C7366A430A28}"/>
    <dgm:cxn modelId="{21050A67-3DB8-423C-B452-C797914BF811}" type="presOf" srcId="{59979DDE-F5BD-4003-A659-7C269B4CE317}" destId="{5AB1BFD1-55F4-4F7B-9297-0D17FE2F16C6}" srcOrd="0" destOrd="0" presId="urn:microsoft.com/office/officeart/2008/layout/AlternatingHexagons"/>
    <dgm:cxn modelId="{C7E6EE71-0AF6-4417-8150-6BC5904754FF}" srcId="{9A6EE61F-FF8C-4E9A-B003-49820C92F562}" destId="{7D5A9638-332D-4B24-B796-29B98FDE5D80}" srcOrd="2" destOrd="0" parTransId="{A3447762-4812-4A82-AE55-DBE1EEBF0F85}" sibTransId="{932DC43E-FE0D-45EC-842B-06E9EAE13508}"/>
    <dgm:cxn modelId="{0E795452-11B6-4CA2-9654-8E09AF6734FD}" type="presOf" srcId="{AF60B4C4-4FB3-4BAC-BFB6-AFABA34B1CA4}" destId="{44927202-0303-4B6B-B993-A4D959D0B16F}" srcOrd="0" destOrd="0" presId="urn:microsoft.com/office/officeart/2008/layout/AlternatingHexagons"/>
    <dgm:cxn modelId="{306C2276-AC3B-407A-8DB4-C1FCEF410DB3}" srcId="{9A6EE61F-FF8C-4E9A-B003-49820C92F562}" destId="{59979DDE-F5BD-4003-A659-7C269B4CE317}" srcOrd="3" destOrd="0" parTransId="{7284BD69-D26F-43FF-8919-80330CE8DD28}" sibTransId="{FEAD6774-45F4-4EF2-AB23-FED92A39F906}"/>
    <dgm:cxn modelId="{EA4AA57E-F43B-44EE-9606-5F0816265112}" srcId="{E49CD91B-9EEF-4D1B-A304-5B9A6EA294C1}" destId="{E9E8E3F8-BCB9-4529-999A-E1D19508A14C}" srcOrd="0" destOrd="0" parTransId="{01EAE0AC-4B92-458D-9BF2-6F2BC0D3B16B}" sibTransId="{69BB3904-56B7-4AE8-8DD9-04940BD25F42}"/>
    <dgm:cxn modelId="{9C582B8F-4270-4146-B4DF-F337B063CA0D}" type="presOf" srcId="{E9E8E3F8-BCB9-4529-999A-E1D19508A14C}" destId="{DB77EB13-525E-4F4F-9062-6345CB44BBB1}" srcOrd="0" destOrd="0" presId="urn:microsoft.com/office/officeart/2008/layout/AlternatingHexagons"/>
    <dgm:cxn modelId="{02DC929E-5CE2-49FB-8E62-95138DFF6A63}" type="presOf" srcId="{7D5A9638-332D-4B24-B796-29B98FDE5D80}" destId="{A89D4FA7-574C-47FA-A54E-8AFBAD376465}" srcOrd="0" destOrd="0" presId="urn:microsoft.com/office/officeart/2008/layout/AlternatingHexagons"/>
    <dgm:cxn modelId="{3E0F67A5-1589-4102-AE44-AD49A3579EE7}" srcId="{59979DDE-F5BD-4003-A659-7C269B4CE317}" destId="{1261BA08-0C6D-4F92-8A82-D747437FC30B}" srcOrd="0" destOrd="0" parTransId="{4A337B82-DB75-4EDA-AC52-9810D191AF49}" sibTransId="{095AC20E-6964-404D-97DD-803B08BC6113}"/>
    <dgm:cxn modelId="{59E248A6-3C75-4B1C-878C-12E03BD8C15E}" type="presOf" srcId="{FEAD6774-45F4-4EF2-AB23-FED92A39F906}" destId="{07CCCF27-A223-4649-B597-D55AC093127E}" srcOrd="0" destOrd="0" presId="urn:microsoft.com/office/officeart/2008/layout/AlternatingHexagons"/>
    <dgm:cxn modelId="{036904BA-5F3D-4B59-9394-E20062BA328E}" type="presOf" srcId="{E49CD91B-9EEF-4D1B-A304-5B9A6EA294C1}" destId="{B5288230-0D01-45C5-8DAC-24E07B325D69}" srcOrd="0" destOrd="0" presId="urn:microsoft.com/office/officeart/2008/layout/AlternatingHexagons"/>
    <dgm:cxn modelId="{C68979BD-275F-4515-AA54-FA659C73D381}" type="presOf" srcId="{1261BA08-0C6D-4F92-8A82-D747437FC30B}" destId="{D8F1EE81-CB22-4581-8C85-0953B3B6B698}" srcOrd="0" destOrd="0" presId="urn:microsoft.com/office/officeart/2008/layout/AlternatingHexagons"/>
    <dgm:cxn modelId="{EC8084D3-A4CD-4396-9CAF-F52D08115716}" type="presOf" srcId="{5B235FD3-D127-4AF8-AF93-CF55B9DB8C2C}" destId="{DCA0B9C8-8308-4E92-AB7E-68B2F60B9884}" srcOrd="0" destOrd="0" presId="urn:microsoft.com/office/officeart/2008/layout/AlternatingHexagons"/>
    <dgm:cxn modelId="{B9C732D4-0DB6-4328-81B8-063A8D492B3A}" srcId="{9A6EE61F-FF8C-4E9A-B003-49820C92F562}" destId="{AF60B4C4-4FB3-4BAC-BFB6-AFABA34B1CA4}" srcOrd="0" destOrd="0" parTransId="{48323FFA-1B69-4864-9245-96E5482889BE}" sibTransId="{B0B8FB1B-EAA9-41A0-86D2-7EFF8DFE0662}"/>
    <dgm:cxn modelId="{E87BCFD4-CE4A-4402-9898-9399B56DC1DE}" type="presOf" srcId="{DB528B31-40B9-402C-A412-0829F6E59966}" destId="{DB77EB13-525E-4F4F-9062-6345CB44BBB1}" srcOrd="0" destOrd="1" presId="urn:microsoft.com/office/officeart/2008/layout/AlternatingHexagons"/>
    <dgm:cxn modelId="{0BC8FFDA-D4F9-4EC2-BFEB-798E0CA2D91C}" type="presOf" srcId="{932DC43E-FE0D-45EC-842B-06E9EAE13508}" destId="{0F550F99-D1CC-4082-9E18-9B757A27ACA3}" srcOrd="0" destOrd="0" presId="urn:microsoft.com/office/officeart/2008/layout/AlternatingHexagons"/>
    <dgm:cxn modelId="{FA4080F3-8335-4899-9FE8-DE741E0A9632}" type="presOf" srcId="{C9E368A1-4C67-4F05-81E2-F954EB854540}" destId="{4420F491-6FD3-4082-AF3B-65404E0E49FC}" srcOrd="0" destOrd="0" presId="urn:microsoft.com/office/officeart/2008/layout/AlternatingHexagons"/>
    <dgm:cxn modelId="{306C3BF4-D63B-4A4E-9FCD-26F242EFA0C4}" srcId="{AF60B4C4-4FB3-4BAC-BFB6-AFABA34B1CA4}" destId="{C9E368A1-4C67-4F05-81E2-F954EB854540}" srcOrd="0" destOrd="0" parTransId="{360B9469-9104-43DA-9751-5600F3E7DABA}" sibTransId="{B1F8215B-D422-4A16-96F1-6A44DAB251EF}"/>
    <dgm:cxn modelId="{593502FA-D61D-4658-9245-C5BEC78A896B}" type="presOf" srcId="{9A6EE61F-FF8C-4E9A-B003-49820C92F562}" destId="{BDB101D6-A236-413F-9C85-B8001DB77C19}" srcOrd="0" destOrd="0" presId="urn:microsoft.com/office/officeart/2008/layout/AlternatingHexagons"/>
    <dgm:cxn modelId="{BB178A1C-CACB-4EAD-8757-FC1BC2BA4E24}" type="presParOf" srcId="{BDB101D6-A236-413F-9C85-B8001DB77C19}" destId="{D1DD7A06-7D09-42DB-96F9-D1008C28AF74}" srcOrd="0" destOrd="0" presId="urn:microsoft.com/office/officeart/2008/layout/AlternatingHexagons"/>
    <dgm:cxn modelId="{6DE932D7-ADD9-4CEF-832C-4271ECC1110D}" type="presParOf" srcId="{D1DD7A06-7D09-42DB-96F9-D1008C28AF74}" destId="{44927202-0303-4B6B-B993-A4D959D0B16F}" srcOrd="0" destOrd="0" presId="urn:microsoft.com/office/officeart/2008/layout/AlternatingHexagons"/>
    <dgm:cxn modelId="{2CFFDB42-CC20-4464-A225-3B03FC443FB6}" type="presParOf" srcId="{D1DD7A06-7D09-42DB-96F9-D1008C28AF74}" destId="{4420F491-6FD3-4082-AF3B-65404E0E49FC}" srcOrd="1" destOrd="0" presId="urn:microsoft.com/office/officeart/2008/layout/AlternatingHexagons"/>
    <dgm:cxn modelId="{53019E4C-3294-4F3E-B185-AD48A722AECB}" type="presParOf" srcId="{D1DD7A06-7D09-42DB-96F9-D1008C28AF74}" destId="{A600C330-0CFD-4AF0-A693-66634B5D31F8}" srcOrd="2" destOrd="0" presId="urn:microsoft.com/office/officeart/2008/layout/AlternatingHexagons"/>
    <dgm:cxn modelId="{4C7739B0-F5DA-4B01-89E7-A7744B1B03E9}" type="presParOf" srcId="{D1DD7A06-7D09-42DB-96F9-D1008C28AF74}" destId="{78F26CC3-A711-4B27-86DB-4BF384759CC2}" srcOrd="3" destOrd="0" presId="urn:microsoft.com/office/officeart/2008/layout/AlternatingHexagons"/>
    <dgm:cxn modelId="{07C56E82-0FF0-4FBD-A639-33F12C8CA5E9}" type="presParOf" srcId="{D1DD7A06-7D09-42DB-96F9-D1008C28AF74}" destId="{829D11B8-D600-4FE9-9062-E940FBF30A3A}" srcOrd="4" destOrd="0" presId="urn:microsoft.com/office/officeart/2008/layout/AlternatingHexagons"/>
    <dgm:cxn modelId="{BF8FBF98-416A-43AA-AC49-42D40C62BE1A}" type="presParOf" srcId="{BDB101D6-A236-413F-9C85-B8001DB77C19}" destId="{CEF12360-DAB8-406D-9FC7-E3B459A64C31}" srcOrd="1" destOrd="0" presId="urn:microsoft.com/office/officeart/2008/layout/AlternatingHexagons"/>
    <dgm:cxn modelId="{4F50FFD6-CB3B-4630-BAB9-BCFAE88363E8}" type="presParOf" srcId="{BDB101D6-A236-413F-9C85-B8001DB77C19}" destId="{3078756D-68DC-41E8-9692-32D884265409}" srcOrd="2" destOrd="0" presId="urn:microsoft.com/office/officeart/2008/layout/AlternatingHexagons"/>
    <dgm:cxn modelId="{ACC43904-4067-4D71-9F01-7369FE4CA2C1}" type="presParOf" srcId="{3078756D-68DC-41E8-9692-32D884265409}" destId="{B5288230-0D01-45C5-8DAC-24E07B325D69}" srcOrd="0" destOrd="0" presId="urn:microsoft.com/office/officeart/2008/layout/AlternatingHexagons"/>
    <dgm:cxn modelId="{1FB89B62-6B87-4E5D-BE78-3611AC80C01B}" type="presParOf" srcId="{3078756D-68DC-41E8-9692-32D884265409}" destId="{DB77EB13-525E-4F4F-9062-6345CB44BBB1}" srcOrd="1" destOrd="0" presId="urn:microsoft.com/office/officeart/2008/layout/AlternatingHexagons"/>
    <dgm:cxn modelId="{58E56E70-BCB7-49C7-B097-B77915A08425}" type="presParOf" srcId="{3078756D-68DC-41E8-9692-32D884265409}" destId="{AF98496E-0859-4D01-BACF-21AA3380D246}" srcOrd="2" destOrd="0" presId="urn:microsoft.com/office/officeart/2008/layout/AlternatingHexagons"/>
    <dgm:cxn modelId="{3587E30B-CB94-4C60-A01E-1F634DB3A290}" type="presParOf" srcId="{3078756D-68DC-41E8-9692-32D884265409}" destId="{52691826-79CD-4A5B-8703-4BD32DB21AEA}" srcOrd="3" destOrd="0" presId="urn:microsoft.com/office/officeart/2008/layout/AlternatingHexagons"/>
    <dgm:cxn modelId="{C5F620BC-36E1-43CC-8BC9-496F8F748CD7}" type="presParOf" srcId="{3078756D-68DC-41E8-9692-32D884265409}" destId="{DCA0B9C8-8308-4E92-AB7E-68B2F60B9884}" srcOrd="4" destOrd="0" presId="urn:microsoft.com/office/officeart/2008/layout/AlternatingHexagons"/>
    <dgm:cxn modelId="{CD71A0E5-BFF8-4DA2-845B-B8FB32ACF01D}" type="presParOf" srcId="{BDB101D6-A236-413F-9C85-B8001DB77C19}" destId="{25163E3A-FF89-44B5-A3AF-696CF0383624}" srcOrd="3" destOrd="0" presId="urn:microsoft.com/office/officeart/2008/layout/AlternatingHexagons"/>
    <dgm:cxn modelId="{1CC5E7B0-4C5A-45DD-984F-1AAB13B7AB96}" type="presParOf" srcId="{BDB101D6-A236-413F-9C85-B8001DB77C19}" destId="{4CCAFDC7-1A3E-4C74-A40B-281E5BD336F4}" srcOrd="4" destOrd="0" presId="urn:microsoft.com/office/officeart/2008/layout/AlternatingHexagons"/>
    <dgm:cxn modelId="{9B189B1A-4C3C-461C-9819-F146A07231B9}" type="presParOf" srcId="{4CCAFDC7-1A3E-4C74-A40B-281E5BD336F4}" destId="{A89D4FA7-574C-47FA-A54E-8AFBAD376465}" srcOrd="0" destOrd="0" presId="urn:microsoft.com/office/officeart/2008/layout/AlternatingHexagons"/>
    <dgm:cxn modelId="{EA11BAE9-5B53-4805-A4E3-0A8094448877}" type="presParOf" srcId="{4CCAFDC7-1A3E-4C74-A40B-281E5BD336F4}" destId="{DA06CD82-14BD-4756-855A-3B3ACD7105FF}" srcOrd="1" destOrd="0" presId="urn:microsoft.com/office/officeart/2008/layout/AlternatingHexagons"/>
    <dgm:cxn modelId="{DFBA2F79-A526-4FE2-8D35-94559B54849E}" type="presParOf" srcId="{4CCAFDC7-1A3E-4C74-A40B-281E5BD336F4}" destId="{5D5B05B2-DAC0-46D4-A550-F8B7AD2D0D69}" srcOrd="2" destOrd="0" presId="urn:microsoft.com/office/officeart/2008/layout/AlternatingHexagons"/>
    <dgm:cxn modelId="{FE35B29E-4C18-4284-9C34-C1A14AB567A8}" type="presParOf" srcId="{4CCAFDC7-1A3E-4C74-A40B-281E5BD336F4}" destId="{4C280F22-F166-48CE-AEF9-9A334D75ECC0}" srcOrd="3" destOrd="0" presId="urn:microsoft.com/office/officeart/2008/layout/AlternatingHexagons"/>
    <dgm:cxn modelId="{6A4B5A68-52A4-4EAE-88C2-3C533315F27A}" type="presParOf" srcId="{4CCAFDC7-1A3E-4C74-A40B-281E5BD336F4}" destId="{0F550F99-D1CC-4082-9E18-9B757A27ACA3}" srcOrd="4" destOrd="0" presId="urn:microsoft.com/office/officeart/2008/layout/AlternatingHexagons"/>
    <dgm:cxn modelId="{F560169C-4D07-4D39-BFE4-645EBA93A0A7}" type="presParOf" srcId="{BDB101D6-A236-413F-9C85-B8001DB77C19}" destId="{FCB073EF-3443-4672-B419-007435BD625D}" srcOrd="5" destOrd="0" presId="urn:microsoft.com/office/officeart/2008/layout/AlternatingHexagons"/>
    <dgm:cxn modelId="{0678FA1A-B886-4161-BA9F-4C9D93A9B1FE}" type="presParOf" srcId="{BDB101D6-A236-413F-9C85-B8001DB77C19}" destId="{AE658797-5CAA-4CD2-892C-D022E547D536}" srcOrd="6" destOrd="0" presId="urn:microsoft.com/office/officeart/2008/layout/AlternatingHexagons"/>
    <dgm:cxn modelId="{7D65BE42-5120-479C-BD9E-76AC31ADDE4D}" type="presParOf" srcId="{AE658797-5CAA-4CD2-892C-D022E547D536}" destId="{5AB1BFD1-55F4-4F7B-9297-0D17FE2F16C6}" srcOrd="0" destOrd="0" presId="urn:microsoft.com/office/officeart/2008/layout/AlternatingHexagons"/>
    <dgm:cxn modelId="{09B9E016-2A4B-4E60-AB10-DD40B0DC24A0}" type="presParOf" srcId="{AE658797-5CAA-4CD2-892C-D022E547D536}" destId="{D8F1EE81-CB22-4581-8C85-0953B3B6B698}" srcOrd="1" destOrd="0" presId="urn:microsoft.com/office/officeart/2008/layout/AlternatingHexagons"/>
    <dgm:cxn modelId="{B64D79E0-D36D-4164-AFBD-83C477AEFCD2}" type="presParOf" srcId="{AE658797-5CAA-4CD2-892C-D022E547D536}" destId="{266663B9-7FF9-4F70-A122-1A8C1B18EE12}" srcOrd="2" destOrd="0" presId="urn:microsoft.com/office/officeart/2008/layout/AlternatingHexagons"/>
    <dgm:cxn modelId="{BD4354E7-BB54-4E91-AA0B-B99415FB1EC5}" type="presParOf" srcId="{AE658797-5CAA-4CD2-892C-D022E547D536}" destId="{1EB976D9-046C-4BBB-A015-C26BD5E0C5AE}" srcOrd="3" destOrd="0" presId="urn:microsoft.com/office/officeart/2008/layout/AlternatingHexagons"/>
    <dgm:cxn modelId="{171BB566-4C6C-48DF-A91C-F0D61097CDDA}" type="presParOf" srcId="{AE658797-5CAA-4CD2-892C-D022E547D536}" destId="{07CCCF27-A223-4649-B597-D55AC093127E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FF33A1-6318-463D-BEB0-4131872E18C2}">
      <dsp:nvSpPr>
        <dsp:cNvPr id="0" name=""/>
        <dsp:cNvSpPr/>
      </dsp:nvSpPr>
      <dsp:spPr>
        <a:xfrm>
          <a:off x="2382604" y="4116007"/>
          <a:ext cx="291742" cy="5559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5871" y="0"/>
              </a:lnTo>
              <a:lnTo>
                <a:pt x="145871" y="555911"/>
              </a:lnTo>
              <a:lnTo>
                <a:pt x="291742" y="555911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12780" y="4378268"/>
        <a:ext cx="31390" cy="31390"/>
      </dsp:txXfrm>
    </dsp:sp>
    <dsp:sp modelId="{122DED69-D017-4110-B44D-8CE828E82D0E}">
      <dsp:nvSpPr>
        <dsp:cNvPr id="0" name=""/>
        <dsp:cNvSpPr/>
      </dsp:nvSpPr>
      <dsp:spPr>
        <a:xfrm>
          <a:off x="2382604" y="4070287"/>
          <a:ext cx="2917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1742" y="45720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21182" y="4108714"/>
        <a:ext cx="14587" cy="14587"/>
      </dsp:txXfrm>
    </dsp:sp>
    <dsp:sp modelId="{653A4398-436B-42C9-8DB5-E8298F1941B9}">
      <dsp:nvSpPr>
        <dsp:cNvPr id="0" name=""/>
        <dsp:cNvSpPr/>
      </dsp:nvSpPr>
      <dsp:spPr>
        <a:xfrm>
          <a:off x="2382604" y="3560095"/>
          <a:ext cx="291742" cy="555911"/>
        </a:xfrm>
        <a:custGeom>
          <a:avLst/>
          <a:gdLst/>
          <a:ahLst/>
          <a:cxnLst/>
          <a:rect l="0" t="0" r="0" b="0"/>
          <a:pathLst>
            <a:path>
              <a:moveTo>
                <a:pt x="0" y="555911"/>
              </a:moveTo>
              <a:lnTo>
                <a:pt x="145871" y="555911"/>
              </a:lnTo>
              <a:lnTo>
                <a:pt x="145871" y="0"/>
              </a:lnTo>
              <a:lnTo>
                <a:pt x="291742" y="0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12780" y="3822356"/>
        <a:ext cx="31390" cy="31390"/>
      </dsp:txXfrm>
    </dsp:sp>
    <dsp:sp modelId="{D7EE1F56-0D40-4AB0-84FC-8D27426A921F}">
      <dsp:nvSpPr>
        <dsp:cNvPr id="0" name=""/>
        <dsp:cNvSpPr/>
      </dsp:nvSpPr>
      <dsp:spPr>
        <a:xfrm>
          <a:off x="632149" y="2448271"/>
          <a:ext cx="291742" cy="16677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5871" y="0"/>
              </a:lnTo>
              <a:lnTo>
                <a:pt x="145871" y="1667735"/>
              </a:lnTo>
              <a:lnTo>
                <a:pt x="291742" y="1667735"/>
              </a:lnTo>
            </a:path>
          </a:pathLst>
        </a:custGeom>
        <a:noFill/>
        <a:ln w="425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00" kern="1200"/>
        </a:p>
      </dsp:txBody>
      <dsp:txXfrm>
        <a:off x="735693" y="3239813"/>
        <a:ext cx="84653" cy="84653"/>
      </dsp:txXfrm>
    </dsp:sp>
    <dsp:sp modelId="{54894D1E-5EC9-43DD-9906-E44CDFA054BE}">
      <dsp:nvSpPr>
        <dsp:cNvPr id="0" name=""/>
        <dsp:cNvSpPr/>
      </dsp:nvSpPr>
      <dsp:spPr>
        <a:xfrm>
          <a:off x="2382604" y="2448272"/>
          <a:ext cx="291742" cy="5559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5871" y="0"/>
              </a:lnTo>
              <a:lnTo>
                <a:pt x="145871" y="555911"/>
              </a:lnTo>
              <a:lnTo>
                <a:pt x="291742" y="555911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12780" y="2710532"/>
        <a:ext cx="31390" cy="31390"/>
      </dsp:txXfrm>
    </dsp:sp>
    <dsp:sp modelId="{6055014E-99D3-4DFA-B1A1-984B27FC2D41}">
      <dsp:nvSpPr>
        <dsp:cNvPr id="0" name=""/>
        <dsp:cNvSpPr/>
      </dsp:nvSpPr>
      <dsp:spPr>
        <a:xfrm>
          <a:off x="2382604" y="2402552"/>
          <a:ext cx="2917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1742" y="45720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21182" y="2440978"/>
        <a:ext cx="14587" cy="14587"/>
      </dsp:txXfrm>
    </dsp:sp>
    <dsp:sp modelId="{D2FF2E51-CCC6-4E90-9590-E34F9B7A9EEF}">
      <dsp:nvSpPr>
        <dsp:cNvPr id="0" name=""/>
        <dsp:cNvSpPr/>
      </dsp:nvSpPr>
      <dsp:spPr>
        <a:xfrm>
          <a:off x="2382604" y="1892360"/>
          <a:ext cx="291742" cy="555911"/>
        </a:xfrm>
        <a:custGeom>
          <a:avLst/>
          <a:gdLst/>
          <a:ahLst/>
          <a:cxnLst/>
          <a:rect l="0" t="0" r="0" b="0"/>
          <a:pathLst>
            <a:path>
              <a:moveTo>
                <a:pt x="0" y="555911"/>
              </a:moveTo>
              <a:lnTo>
                <a:pt x="145871" y="555911"/>
              </a:lnTo>
              <a:lnTo>
                <a:pt x="145871" y="0"/>
              </a:lnTo>
              <a:lnTo>
                <a:pt x="291742" y="0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12780" y="2154620"/>
        <a:ext cx="31390" cy="31390"/>
      </dsp:txXfrm>
    </dsp:sp>
    <dsp:sp modelId="{B19AC899-893D-4FAC-A80A-C819433B5760}">
      <dsp:nvSpPr>
        <dsp:cNvPr id="0" name=""/>
        <dsp:cNvSpPr/>
      </dsp:nvSpPr>
      <dsp:spPr>
        <a:xfrm>
          <a:off x="632149" y="2402551"/>
          <a:ext cx="2917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1742" y="45720"/>
              </a:lnTo>
            </a:path>
          </a:pathLst>
        </a:custGeom>
        <a:noFill/>
        <a:ln w="425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770726" y="2440978"/>
        <a:ext cx="14587" cy="14587"/>
      </dsp:txXfrm>
    </dsp:sp>
    <dsp:sp modelId="{6C8A6A0C-F2D0-4EEA-A286-41080D0C7CA8}">
      <dsp:nvSpPr>
        <dsp:cNvPr id="0" name=""/>
        <dsp:cNvSpPr/>
      </dsp:nvSpPr>
      <dsp:spPr>
        <a:xfrm>
          <a:off x="2382604" y="780536"/>
          <a:ext cx="291742" cy="5559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5871" y="0"/>
              </a:lnTo>
              <a:lnTo>
                <a:pt x="145871" y="555911"/>
              </a:lnTo>
              <a:lnTo>
                <a:pt x="291742" y="555911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12780" y="1042796"/>
        <a:ext cx="31390" cy="31390"/>
      </dsp:txXfrm>
    </dsp:sp>
    <dsp:sp modelId="{658D0D5A-4919-4BC5-BC10-D689DDB63C36}">
      <dsp:nvSpPr>
        <dsp:cNvPr id="0" name=""/>
        <dsp:cNvSpPr/>
      </dsp:nvSpPr>
      <dsp:spPr>
        <a:xfrm>
          <a:off x="2382604" y="734816"/>
          <a:ext cx="2917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1742" y="45720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21182" y="773242"/>
        <a:ext cx="14587" cy="14587"/>
      </dsp:txXfrm>
    </dsp:sp>
    <dsp:sp modelId="{0F4BAE30-F31B-4C57-A58E-EBF53708CD71}">
      <dsp:nvSpPr>
        <dsp:cNvPr id="0" name=""/>
        <dsp:cNvSpPr/>
      </dsp:nvSpPr>
      <dsp:spPr>
        <a:xfrm>
          <a:off x="2382604" y="224624"/>
          <a:ext cx="291742" cy="555911"/>
        </a:xfrm>
        <a:custGeom>
          <a:avLst/>
          <a:gdLst/>
          <a:ahLst/>
          <a:cxnLst/>
          <a:rect l="0" t="0" r="0" b="0"/>
          <a:pathLst>
            <a:path>
              <a:moveTo>
                <a:pt x="0" y="555911"/>
              </a:moveTo>
              <a:lnTo>
                <a:pt x="145871" y="555911"/>
              </a:lnTo>
              <a:lnTo>
                <a:pt x="145871" y="0"/>
              </a:lnTo>
              <a:lnTo>
                <a:pt x="291742" y="0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12780" y="486884"/>
        <a:ext cx="31390" cy="31390"/>
      </dsp:txXfrm>
    </dsp:sp>
    <dsp:sp modelId="{19ED09F0-A305-4F35-BA83-7465F7F73DFF}">
      <dsp:nvSpPr>
        <dsp:cNvPr id="0" name=""/>
        <dsp:cNvSpPr/>
      </dsp:nvSpPr>
      <dsp:spPr>
        <a:xfrm>
          <a:off x="632149" y="780536"/>
          <a:ext cx="291742" cy="1667735"/>
        </a:xfrm>
        <a:custGeom>
          <a:avLst/>
          <a:gdLst/>
          <a:ahLst/>
          <a:cxnLst/>
          <a:rect l="0" t="0" r="0" b="0"/>
          <a:pathLst>
            <a:path>
              <a:moveTo>
                <a:pt x="0" y="1667735"/>
              </a:moveTo>
              <a:lnTo>
                <a:pt x="145871" y="1667735"/>
              </a:lnTo>
              <a:lnTo>
                <a:pt x="145871" y="0"/>
              </a:lnTo>
              <a:lnTo>
                <a:pt x="291742" y="0"/>
              </a:lnTo>
            </a:path>
          </a:pathLst>
        </a:custGeom>
        <a:noFill/>
        <a:ln w="425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600" kern="1200"/>
        </a:p>
      </dsp:txBody>
      <dsp:txXfrm>
        <a:off x="735693" y="1572077"/>
        <a:ext cx="84653" cy="84653"/>
      </dsp:txXfrm>
    </dsp:sp>
    <dsp:sp modelId="{54996DE9-95A5-4936-B97A-30F8B8B33460}">
      <dsp:nvSpPr>
        <dsp:cNvPr id="0" name=""/>
        <dsp:cNvSpPr/>
      </dsp:nvSpPr>
      <dsp:spPr>
        <a:xfrm rot="16200000">
          <a:off x="-760556" y="2225907"/>
          <a:ext cx="2340681" cy="44472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Specification</a:t>
          </a:r>
        </a:p>
      </dsp:txBody>
      <dsp:txXfrm>
        <a:off x="-760556" y="2225907"/>
        <a:ext cx="2340681" cy="444729"/>
      </dsp:txXfrm>
    </dsp:sp>
    <dsp:sp modelId="{6A3718CB-410D-4419-9EF0-1880ACA022DE}">
      <dsp:nvSpPr>
        <dsp:cNvPr id="0" name=""/>
        <dsp:cNvSpPr/>
      </dsp:nvSpPr>
      <dsp:spPr>
        <a:xfrm>
          <a:off x="923891" y="558171"/>
          <a:ext cx="1458712" cy="44472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3: Business</a:t>
          </a:r>
        </a:p>
      </dsp:txBody>
      <dsp:txXfrm>
        <a:off x="923891" y="558171"/>
        <a:ext cx="1458712" cy="444729"/>
      </dsp:txXfrm>
    </dsp:sp>
    <dsp:sp modelId="{7445FB7E-1EE2-41AA-80F9-52137CE749CC}">
      <dsp:nvSpPr>
        <dsp:cNvPr id="0" name=""/>
        <dsp:cNvSpPr/>
      </dsp:nvSpPr>
      <dsp:spPr>
        <a:xfrm>
          <a:off x="2674347" y="2259"/>
          <a:ext cx="1458712" cy="4447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Active</a:t>
          </a:r>
        </a:p>
      </dsp:txBody>
      <dsp:txXfrm>
        <a:off x="2674347" y="2259"/>
        <a:ext cx="1458712" cy="444729"/>
      </dsp:txXfrm>
    </dsp:sp>
    <dsp:sp modelId="{10EB4413-EC4C-4AF0-8FDA-A0C1324FE00F}">
      <dsp:nvSpPr>
        <dsp:cNvPr id="0" name=""/>
        <dsp:cNvSpPr/>
      </dsp:nvSpPr>
      <dsp:spPr>
        <a:xfrm>
          <a:off x="2674347" y="558171"/>
          <a:ext cx="1458712" cy="4447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Behavioural</a:t>
          </a:r>
        </a:p>
      </dsp:txBody>
      <dsp:txXfrm>
        <a:off x="2674347" y="558171"/>
        <a:ext cx="1458712" cy="444729"/>
      </dsp:txXfrm>
    </dsp:sp>
    <dsp:sp modelId="{A2FC6F09-C53B-410D-B53A-F768D4B86CE4}">
      <dsp:nvSpPr>
        <dsp:cNvPr id="0" name=""/>
        <dsp:cNvSpPr/>
      </dsp:nvSpPr>
      <dsp:spPr>
        <a:xfrm>
          <a:off x="2674347" y="1114083"/>
          <a:ext cx="1458712" cy="4447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Passive</a:t>
          </a:r>
        </a:p>
      </dsp:txBody>
      <dsp:txXfrm>
        <a:off x="2674347" y="1114083"/>
        <a:ext cx="1458712" cy="444729"/>
      </dsp:txXfrm>
    </dsp:sp>
    <dsp:sp modelId="{4EC1CFCC-A807-463D-9FA2-0263DC24EAF8}">
      <dsp:nvSpPr>
        <dsp:cNvPr id="0" name=""/>
        <dsp:cNvSpPr/>
      </dsp:nvSpPr>
      <dsp:spPr>
        <a:xfrm>
          <a:off x="923891" y="2225907"/>
          <a:ext cx="1458712" cy="44472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4: Application</a:t>
          </a:r>
        </a:p>
      </dsp:txBody>
      <dsp:txXfrm>
        <a:off x="923891" y="2225907"/>
        <a:ext cx="1458712" cy="444729"/>
      </dsp:txXfrm>
    </dsp:sp>
    <dsp:sp modelId="{78604629-1645-4911-9683-061A972A9927}">
      <dsp:nvSpPr>
        <dsp:cNvPr id="0" name=""/>
        <dsp:cNvSpPr/>
      </dsp:nvSpPr>
      <dsp:spPr>
        <a:xfrm>
          <a:off x="2674347" y="1669995"/>
          <a:ext cx="1458712" cy="4447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Active</a:t>
          </a:r>
        </a:p>
      </dsp:txBody>
      <dsp:txXfrm>
        <a:off x="2674347" y="1669995"/>
        <a:ext cx="1458712" cy="444729"/>
      </dsp:txXfrm>
    </dsp:sp>
    <dsp:sp modelId="{8AE302FB-DC29-471B-A896-E0262DCE1D41}">
      <dsp:nvSpPr>
        <dsp:cNvPr id="0" name=""/>
        <dsp:cNvSpPr/>
      </dsp:nvSpPr>
      <dsp:spPr>
        <a:xfrm>
          <a:off x="2674347" y="2225907"/>
          <a:ext cx="1458712" cy="4447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Behavioural</a:t>
          </a:r>
        </a:p>
      </dsp:txBody>
      <dsp:txXfrm>
        <a:off x="2674347" y="2225907"/>
        <a:ext cx="1458712" cy="444729"/>
      </dsp:txXfrm>
    </dsp:sp>
    <dsp:sp modelId="{2411ED7B-F22E-4D44-B158-BFD332D2BB66}">
      <dsp:nvSpPr>
        <dsp:cNvPr id="0" name=""/>
        <dsp:cNvSpPr/>
      </dsp:nvSpPr>
      <dsp:spPr>
        <a:xfrm>
          <a:off x="2674347" y="2781819"/>
          <a:ext cx="1458712" cy="4447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Passive</a:t>
          </a:r>
        </a:p>
      </dsp:txBody>
      <dsp:txXfrm>
        <a:off x="2674347" y="2781819"/>
        <a:ext cx="1458712" cy="444729"/>
      </dsp:txXfrm>
    </dsp:sp>
    <dsp:sp modelId="{E7807399-5086-449E-BB00-B7B6EBA0A9C6}">
      <dsp:nvSpPr>
        <dsp:cNvPr id="0" name=""/>
        <dsp:cNvSpPr/>
      </dsp:nvSpPr>
      <dsp:spPr>
        <a:xfrm>
          <a:off x="923891" y="3893643"/>
          <a:ext cx="1458712" cy="44472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5: Technology</a:t>
          </a:r>
        </a:p>
      </dsp:txBody>
      <dsp:txXfrm>
        <a:off x="923891" y="3893643"/>
        <a:ext cx="1458712" cy="444729"/>
      </dsp:txXfrm>
    </dsp:sp>
    <dsp:sp modelId="{380B42D2-D995-4060-B908-7652C8E07FCB}">
      <dsp:nvSpPr>
        <dsp:cNvPr id="0" name=""/>
        <dsp:cNvSpPr/>
      </dsp:nvSpPr>
      <dsp:spPr>
        <a:xfrm>
          <a:off x="2674347" y="3337731"/>
          <a:ext cx="1458712" cy="4447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Active</a:t>
          </a:r>
        </a:p>
      </dsp:txBody>
      <dsp:txXfrm>
        <a:off x="2674347" y="3337731"/>
        <a:ext cx="1458712" cy="444729"/>
      </dsp:txXfrm>
    </dsp:sp>
    <dsp:sp modelId="{A9850C3B-A08D-4465-9569-142AFC5C3DBE}">
      <dsp:nvSpPr>
        <dsp:cNvPr id="0" name=""/>
        <dsp:cNvSpPr/>
      </dsp:nvSpPr>
      <dsp:spPr>
        <a:xfrm>
          <a:off x="2674347" y="3893643"/>
          <a:ext cx="1458712" cy="4447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Behavioural</a:t>
          </a:r>
        </a:p>
      </dsp:txBody>
      <dsp:txXfrm>
        <a:off x="2674347" y="3893643"/>
        <a:ext cx="1458712" cy="444729"/>
      </dsp:txXfrm>
    </dsp:sp>
    <dsp:sp modelId="{B8CE3A3B-93F5-4A25-9B34-902EB92220AA}">
      <dsp:nvSpPr>
        <dsp:cNvPr id="0" name=""/>
        <dsp:cNvSpPr/>
      </dsp:nvSpPr>
      <dsp:spPr>
        <a:xfrm>
          <a:off x="2674347" y="4449555"/>
          <a:ext cx="1458712" cy="4447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Passive</a:t>
          </a:r>
        </a:p>
      </dsp:txBody>
      <dsp:txXfrm>
        <a:off x="2674347" y="4449555"/>
        <a:ext cx="1458712" cy="4447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3BD13A-95DA-4DC4-8821-FB92BDF7388D}">
      <dsp:nvSpPr>
        <dsp:cNvPr id="0" name=""/>
        <dsp:cNvSpPr/>
      </dsp:nvSpPr>
      <dsp:spPr>
        <a:xfrm>
          <a:off x="2403728" y="2448272"/>
          <a:ext cx="319456" cy="6087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9728" y="0"/>
              </a:lnTo>
              <a:lnTo>
                <a:pt x="159728" y="608720"/>
              </a:lnTo>
              <a:lnTo>
                <a:pt x="319456" y="608720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46270" y="2735446"/>
        <a:ext cx="34372" cy="34372"/>
      </dsp:txXfrm>
    </dsp:sp>
    <dsp:sp modelId="{827B724B-0542-4C7D-8594-A419C0C0DBC4}">
      <dsp:nvSpPr>
        <dsp:cNvPr id="0" name=""/>
        <dsp:cNvSpPr/>
      </dsp:nvSpPr>
      <dsp:spPr>
        <a:xfrm>
          <a:off x="2403728" y="2402552"/>
          <a:ext cx="3194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19456" y="45720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55470" y="2440285"/>
        <a:ext cx="15972" cy="15972"/>
      </dsp:txXfrm>
    </dsp:sp>
    <dsp:sp modelId="{E7D938A6-F69D-4309-BF37-E0CE8C4608B1}">
      <dsp:nvSpPr>
        <dsp:cNvPr id="0" name=""/>
        <dsp:cNvSpPr/>
      </dsp:nvSpPr>
      <dsp:spPr>
        <a:xfrm>
          <a:off x="2403728" y="1839551"/>
          <a:ext cx="319456" cy="608720"/>
        </a:xfrm>
        <a:custGeom>
          <a:avLst/>
          <a:gdLst/>
          <a:ahLst/>
          <a:cxnLst/>
          <a:rect l="0" t="0" r="0" b="0"/>
          <a:pathLst>
            <a:path>
              <a:moveTo>
                <a:pt x="0" y="608720"/>
              </a:moveTo>
              <a:lnTo>
                <a:pt x="159728" y="608720"/>
              </a:lnTo>
              <a:lnTo>
                <a:pt x="159728" y="0"/>
              </a:lnTo>
              <a:lnTo>
                <a:pt x="319456" y="0"/>
              </a:lnTo>
            </a:path>
          </a:pathLst>
        </a:custGeom>
        <a:noFill/>
        <a:ln w="425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546270" y="2126725"/>
        <a:ext cx="34372" cy="34372"/>
      </dsp:txXfrm>
    </dsp:sp>
    <dsp:sp modelId="{19ED09F0-A305-4F35-BA83-7465F7F73DFF}">
      <dsp:nvSpPr>
        <dsp:cNvPr id="0" name=""/>
        <dsp:cNvSpPr/>
      </dsp:nvSpPr>
      <dsp:spPr>
        <a:xfrm>
          <a:off x="486988" y="2402552"/>
          <a:ext cx="3194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19456" y="45720"/>
              </a:lnTo>
            </a:path>
          </a:pathLst>
        </a:custGeom>
        <a:noFill/>
        <a:ln w="425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638730" y="2440285"/>
        <a:ext cx="15972" cy="15972"/>
      </dsp:txXfrm>
    </dsp:sp>
    <dsp:sp modelId="{54996DE9-95A5-4936-B97A-30F8B8B33460}">
      <dsp:nvSpPr>
        <dsp:cNvPr id="0" name=""/>
        <dsp:cNvSpPr/>
      </dsp:nvSpPr>
      <dsp:spPr>
        <a:xfrm rot="16200000">
          <a:off x="-1038017" y="2204783"/>
          <a:ext cx="2563034" cy="486976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/>
            <a:t>Specification</a:t>
          </a:r>
        </a:p>
      </dsp:txBody>
      <dsp:txXfrm>
        <a:off x="-1038017" y="2204783"/>
        <a:ext cx="2563034" cy="486976"/>
      </dsp:txXfrm>
    </dsp:sp>
    <dsp:sp modelId="{6A3718CB-410D-4419-9EF0-1880ACA022DE}">
      <dsp:nvSpPr>
        <dsp:cNvPr id="0" name=""/>
        <dsp:cNvSpPr/>
      </dsp:nvSpPr>
      <dsp:spPr>
        <a:xfrm>
          <a:off x="806445" y="2204783"/>
          <a:ext cx="1597283" cy="486976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7: Relationships</a:t>
          </a:r>
        </a:p>
      </dsp:txBody>
      <dsp:txXfrm>
        <a:off x="806445" y="2204783"/>
        <a:ext cx="1597283" cy="486976"/>
      </dsp:txXfrm>
    </dsp:sp>
    <dsp:sp modelId="{695B98BB-C058-4E57-9BDC-FC7B31E23C81}">
      <dsp:nvSpPr>
        <dsp:cNvPr id="0" name=""/>
        <dsp:cNvSpPr/>
      </dsp:nvSpPr>
      <dsp:spPr>
        <a:xfrm>
          <a:off x="2723184" y="1596062"/>
          <a:ext cx="1597283" cy="4869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Structural</a:t>
          </a:r>
        </a:p>
      </dsp:txBody>
      <dsp:txXfrm>
        <a:off x="2723184" y="1596062"/>
        <a:ext cx="1597283" cy="486976"/>
      </dsp:txXfrm>
    </dsp:sp>
    <dsp:sp modelId="{92786100-38E4-4A56-BF70-FD0FD8D2F1A8}">
      <dsp:nvSpPr>
        <dsp:cNvPr id="0" name=""/>
        <dsp:cNvSpPr/>
      </dsp:nvSpPr>
      <dsp:spPr>
        <a:xfrm>
          <a:off x="2723184" y="2204783"/>
          <a:ext cx="1597283" cy="4869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Dynamic</a:t>
          </a:r>
        </a:p>
      </dsp:txBody>
      <dsp:txXfrm>
        <a:off x="2723184" y="2204783"/>
        <a:ext cx="1597283" cy="486976"/>
      </dsp:txXfrm>
    </dsp:sp>
    <dsp:sp modelId="{56CF699C-99DF-403B-A574-6B3485BE7353}">
      <dsp:nvSpPr>
        <dsp:cNvPr id="0" name=""/>
        <dsp:cNvSpPr/>
      </dsp:nvSpPr>
      <dsp:spPr>
        <a:xfrm>
          <a:off x="2723184" y="2813504"/>
          <a:ext cx="1597283" cy="48697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425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Other</a:t>
          </a:r>
        </a:p>
      </dsp:txBody>
      <dsp:txXfrm>
        <a:off x="2723184" y="2813504"/>
        <a:ext cx="1597283" cy="4869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927202-0303-4B6B-B993-A4D959D0B16F}">
      <dsp:nvSpPr>
        <dsp:cNvPr id="0" name=""/>
        <dsp:cNvSpPr/>
      </dsp:nvSpPr>
      <dsp:spPr>
        <a:xfrm rot="5400000">
          <a:off x="2209648" y="91057"/>
          <a:ext cx="1379737" cy="1200371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5500" dist="38100" dir="5400000" rotWithShape="0">
            <a:srgbClr val="000000">
              <a:alpha val="4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latin typeface="+mj-lt"/>
            </a:rPr>
            <a:t>Composition</a:t>
          </a:r>
        </a:p>
      </dsp:txBody>
      <dsp:txXfrm rot="-5400000">
        <a:off x="2486389" y="216383"/>
        <a:ext cx="826255" cy="949719"/>
      </dsp:txXfrm>
    </dsp:sp>
    <dsp:sp modelId="{4420F491-6FD3-4082-AF3B-65404E0E49FC}">
      <dsp:nvSpPr>
        <dsp:cNvPr id="0" name=""/>
        <dsp:cNvSpPr/>
      </dsp:nvSpPr>
      <dsp:spPr>
        <a:xfrm>
          <a:off x="3536127" y="277321"/>
          <a:ext cx="1539787" cy="827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i="1" u="none" kern="1200" dirty="0"/>
            <a:t>How things break down</a:t>
          </a:r>
        </a:p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 dirty="0"/>
        </a:p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kern="1200" dirty="0"/>
            <a:t>Organization Charts</a:t>
          </a:r>
        </a:p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kern="1200" dirty="0"/>
            <a:t>Information Structures</a:t>
          </a:r>
        </a:p>
      </dsp:txBody>
      <dsp:txXfrm>
        <a:off x="3536127" y="277321"/>
        <a:ext cx="1539787" cy="827842"/>
      </dsp:txXfrm>
    </dsp:sp>
    <dsp:sp modelId="{829D11B8-D600-4FE9-9062-E940FBF30A3A}">
      <dsp:nvSpPr>
        <dsp:cNvPr id="0" name=""/>
        <dsp:cNvSpPr/>
      </dsp:nvSpPr>
      <dsp:spPr>
        <a:xfrm rot="5400000">
          <a:off x="913246" y="91057"/>
          <a:ext cx="1379737" cy="1200371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5500" dist="38100" dir="5400000" rotWithShape="0">
            <a:srgbClr val="000000">
              <a:alpha val="4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/>
        </a:p>
      </dsp:txBody>
      <dsp:txXfrm rot="-5400000">
        <a:off x="1189987" y="216383"/>
        <a:ext cx="826255" cy="949719"/>
      </dsp:txXfrm>
    </dsp:sp>
    <dsp:sp modelId="{B5288230-0D01-45C5-8DAC-24E07B325D69}">
      <dsp:nvSpPr>
        <dsp:cNvPr id="0" name=""/>
        <dsp:cNvSpPr/>
      </dsp:nvSpPr>
      <dsp:spPr>
        <a:xfrm rot="5400000">
          <a:off x="1558964" y="1262178"/>
          <a:ext cx="1379737" cy="1200371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5500" dist="38100" dir="5400000" rotWithShape="0">
            <a:srgbClr val="000000">
              <a:alpha val="4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latin typeface="+mj-lt"/>
            </a:rPr>
            <a:t>Support</a:t>
          </a:r>
        </a:p>
      </dsp:txBody>
      <dsp:txXfrm rot="-5400000">
        <a:off x="1835705" y="1387504"/>
        <a:ext cx="826255" cy="949719"/>
      </dsp:txXfrm>
    </dsp:sp>
    <dsp:sp modelId="{DB77EB13-525E-4F4F-9062-6345CB44BBB1}">
      <dsp:nvSpPr>
        <dsp:cNvPr id="0" name=""/>
        <dsp:cNvSpPr/>
      </dsp:nvSpPr>
      <dsp:spPr>
        <a:xfrm>
          <a:off x="108860" y="1448443"/>
          <a:ext cx="1490116" cy="827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i="1" kern="1200" dirty="0"/>
            <a:t>How things are used</a:t>
          </a:r>
        </a:p>
        <a:p>
          <a:pPr marL="0" lvl="0" indent="0" algn="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kern="1200" dirty="0"/>
        </a:p>
        <a:p>
          <a:pPr marL="0" lvl="0" indent="0" algn="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kern="1200" dirty="0"/>
            <a:t>Products</a:t>
          </a:r>
        </a:p>
        <a:p>
          <a:pPr marL="0" lvl="0" indent="0" algn="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kern="1200" dirty="0"/>
            <a:t>Application Usage</a:t>
          </a:r>
        </a:p>
        <a:p>
          <a:pPr marL="0" lvl="0" indent="0" algn="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kern="1200" dirty="0"/>
            <a:t>Technology Usage</a:t>
          </a:r>
        </a:p>
      </dsp:txBody>
      <dsp:txXfrm>
        <a:off x="108860" y="1448443"/>
        <a:ext cx="1490116" cy="827842"/>
      </dsp:txXfrm>
    </dsp:sp>
    <dsp:sp modelId="{DCA0B9C8-8308-4E92-AB7E-68B2F60B9884}">
      <dsp:nvSpPr>
        <dsp:cNvPr id="0" name=""/>
        <dsp:cNvSpPr/>
      </dsp:nvSpPr>
      <dsp:spPr>
        <a:xfrm rot="5400000">
          <a:off x="2855365" y="1262178"/>
          <a:ext cx="1379737" cy="1200371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5500" dist="38100" dir="5400000" rotWithShape="0">
            <a:srgbClr val="000000">
              <a:alpha val="4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/>
        </a:p>
      </dsp:txBody>
      <dsp:txXfrm rot="-5400000">
        <a:off x="3132106" y="1387504"/>
        <a:ext cx="826255" cy="949719"/>
      </dsp:txXfrm>
    </dsp:sp>
    <dsp:sp modelId="{A89D4FA7-574C-47FA-A54E-8AFBAD376465}">
      <dsp:nvSpPr>
        <dsp:cNvPr id="0" name=""/>
        <dsp:cNvSpPr/>
      </dsp:nvSpPr>
      <dsp:spPr>
        <a:xfrm rot="5400000">
          <a:off x="2209648" y="2433299"/>
          <a:ext cx="1379737" cy="1200371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5500" dist="38100" dir="5400000" rotWithShape="0">
            <a:srgbClr val="000000">
              <a:alpha val="4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latin typeface="+mj-lt"/>
            </a:rPr>
            <a:t>Co-operative</a:t>
          </a:r>
        </a:p>
      </dsp:txBody>
      <dsp:txXfrm rot="-5400000">
        <a:off x="2486389" y="2558625"/>
        <a:ext cx="826255" cy="949719"/>
      </dsp:txXfrm>
    </dsp:sp>
    <dsp:sp modelId="{DA06CD82-14BD-4756-855A-3B3ACD7105FF}">
      <dsp:nvSpPr>
        <dsp:cNvPr id="0" name=""/>
        <dsp:cNvSpPr/>
      </dsp:nvSpPr>
      <dsp:spPr>
        <a:xfrm>
          <a:off x="3536127" y="2619564"/>
          <a:ext cx="1539787" cy="827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i="1" kern="1200" dirty="0"/>
            <a:t>How things work together</a:t>
          </a:r>
        </a:p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i="0" kern="1200" dirty="0"/>
        </a:p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kern="1200" dirty="0"/>
            <a:t>Application Co-operation</a:t>
          </a:r>
        </a:p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kern="1200" dirty="0"/>
            <a:t>Actor Co-operation</a:t>
          </a:r>
          <a:endParaRPr lang="en-GB" sz="600" i="0" kern="1200" dirty="0"/>
        </a:p>
      </dsp:txBody>
      <dsp:txXfrm>
        <a:off x="3536127" y="2619564"/>
        <a:ext cx="1539787" cy="827842"/>
      </dsp:txXfrm>
    </dsp:sp>
    <dsp:sp modelId="{0F550F99-D1CC-4082-9E18-9B757A27ACA3}">
      <dsp:nvSpPr>
        <dsp:cNvPr id="0" name=""/>
        <dsp:cNvSpPr/>
      </dsp:nvSpPr>
      <dsp:spPr>
        <a:xfrm rot="5400000">
          <a:off x="913246" y="2433299"/>
          <a:ext cx="1379737" cy="1200371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5500" dist="38100" dir="5400000" rotWithShape="0">
            <a:srgbClr val="000000">
              <a:alpha val="4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/>
        </a:p>
      </dsp:txBody>
      <dsp:txXfrm rot="-5400000">
        <a:off x="1189987" y="2558625"/>
        <a:ext cx="826255" cy="949719"/>
      </dsp:txXfrm>
    </dsp:sp>
    <dsp:sp modelId="{5AB1BFD1-55F4-4F7B-9297-0D17FE2F16C6}">
      <dsp:nvSpPr>
        <dsp:cNvPr id="0" name=""/>
        <dsp:cNvSpPr/>
      </dsp:nvSpPr>
      <dsp:spPr>
        <a:xfrm rot="5400000">
          <a:off x="1558964" y="3604420"/>
          <a:ext cx="1379737" cy="1200371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5500" dist="38100" dir="5400000" rotWithShape="0">
            <a:srgbClr val="000000">
              <a:alpha val="4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900" kern="1200" dirty="0">
              <a:latin typeface="+mj-lt"/>
            </a:rPr>
            <a:t>Realization</a:t>
          </a:r>
        </a:p>
      </dsp:txBody>
      <dsp:txXfrm rot="-5400000">
        <a:off x="1835705" y="3729746"/>
        <a:ext cx="826255" cy="949719"/>
      </dsp:txXfrm>
    </dsp:sp>
    <dsp:sp modelId="{D8F1EE81-CB22-4581-8C85-0953B3B6B698}">
      <dsp:nvSpPr>
        <dsp:cNvPr id="0" name=""/>
        <dsp:cNvSpPr/>
      </dsp:nvSpPr>
      <dsp:spPr>
        <a:xfrm>
          <a:off x="108860" y="3790685"/>
          <a:ext cx="1490116" cy="827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i="1" kern="1200" dirty="0"/>
            <a:t>How things get implemented</a:t>
          </a:r>
        </a:p>
        <a:p>
          <a:pPr marL="0" lvl="0" indent="0" algn="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800" i="1" kern="1200" dirty="0"/>
        </a:p>
        <a:p>
          <a:pPr marL="0" lvl="0" indent="0" algn="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i="0" kern="1200" dirty="0"/>
            <a:t>Service Realization</a:t>
          </a:r>
        </a:p>
        <a:p>
          <a:pPr marL="0" lvl="0" indent="0" algn="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00" i="0" kern="1200" dirty="0"/>
            <a:t>Implementation &amp; Deployment</a:t>
          </a:r>
        </a:p>
      </dsp:txBody>
      <dsp:txXfrm>
        <a:off x="108860" y="3790685"/>
        <a:ext cx="1490116" cy="827842"/>
      </dsp:txXfrm>
    </dsp:sp>
    <dsp:sp modelId="{07CCCF27-A223-4649-B597-D55AC093127E}">
      <dsp:nvSpPr>
        <dsp:cNvPr id="0" name=""/>
        <dsp:cNvSpPr/>
      </dsp:nvSpPr>
      <dsp:spPr>
        <a:xfrm rot="5400000">
          <a:off x="2855365" y="3604420"/>
          <a:ext cx="1379737" cy="1200371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65500" dist="38100" dir="5400000" rotWithShape="0">
            <a:srgbClr val="000000">
              <a:alpha val="40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3600" kern="1200"/>
        </a:p>
      </dsp:txBody>
      <dsp:txXfrm rot="-5400000">
        <a:off x="3132106" y="3729746"/>
        <a:ext cx="826255" cy="9497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805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805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4EA9CF9-E6C2-4759-A453-E933B784BAC7}" type="datetimeFigureOut">
              <a:rPr lang="en-GB" smtClean="0"/>
              <a:t>17/02/2021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6"/>
            <a:ext cx="2945659" cy="49805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6"/>
            <a:ext cx="2945659" cy="498054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C4539277-665C-4CF0-8FC0-C9FAA61A2C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217770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D569FA33-BA2B-428F-BF03-F627B387D123}" type="datetimeFigureOut">
              <a:rPr lang="en-GB" smtClean="0"/>
              <a:t>17/02/2021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6332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46FBAE6F-2A82-4046-A9F0-BBC6A152F1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068956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2017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BIGGER PICTURE</a:t>
            </a:r>
          </a:p>
          <a:p>
            <a:r>
              <a:rPr lang="en-GB" dirty="0"/>
              <a:t>REFLECT on SIMILARITIES</a:t>
            </a:r>
            <a:r>
              <a:rPr lang="en-GB" baseline="0" dirty="0"/>
              <a:t> INSIDE and FROM EXPERIENCE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83822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FEAR NOT</a:t>
            </a:r>
          </a:p>
        </p:txBody>
      </p:sp>
    </p:spTree>
    <p:extLst>
      <p:ext uri="{BB962C8B-B14F-4D97-AF65-F5344CB8AC3E}">
        <p14:creationId xmlns:p14="http://schemas.microsoft.com/office/powerpoint/2010/main" val="7002121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FLOW in 3.0 has an</a:t>
            </a:r>
            <a:r>
              <a:rPr lang="en-GB" baseline="0" dirty="0"/>
              <a:t> OBJECT on it </a:t>
            </a:r>
            <a:r>
              <a:rPr lang="en-GB" baseline="0" dirty="0">
                <a:sym typeface="Wingdings" panose="05000000000000000000" pitchFamily="2" charset="2"/>
              </a:rPr>
              <a:t> IMPORTANT!</a:t>
            </a:r>
          </a:p>
          <a:p>
            <a:r>
              <a:rPr lang="en-GB" baseline="0" dirty="0">
                <a:sym typeface="Wingdings" panose="05000000000000000000" pitchFamily="2" charset="2"/>
              </a:rPr>
              <a:t>GROUPING in 3.0 has a FUNCTION – the relationships are the same for ALL in the group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02121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P67 7.4</a:t>
            </a:r>
            <a:r>
              <a:rPr lang="en-GB" baseline="0" dirty="0"/>
              <a:t> summary of STRUCTURAL relationships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4245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REFER TO page 67</a:t>
            </a:r>
            <a:r>
              <a:rPr lang="en-GB" baseline="0" dirty="0"/>
              <a:t> – table 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1635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Deliverables = Diagrams &amp; Catalogues</a:t>
            </a:r>
          </a:p>
        </p:txBody>
      </p:sp>
    </p:spTree>
    <p:extLst>
      <p:ext uri="{BB962C8B-B14F-4D97-AF65-F5344CB8AC3E}">
        <p14:creationId xmlns:p14="http://schemas.microsoft.com/office/powerpoint/2010/main" val="11914561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VIEWPOINTS LIST</a:t>
            </a:r>
            <a:r>
              <a:rPr lang="en-GB" baseline="0" dirty="0"/>
              <a:t> </a:t>
            </a:r>
            <a:r>
              <a:rPr lang="en-GB" baseline="0" dirty="0">
                <a:sym typeface="Wingdings" panose="05000000000000000000" pitchFamily="2" charset="2"/>
              </a:rPr>
              <a:t></a:t>
            </a:r>
          </a:p>
          <a:p>
            <a:endParaRPr lang="en-GB" baseline="0" dirty="0">
              <a:sym typeface="Wingdings" panose="05000000000000000000" pitchFamily="2" charset="2"/>
            </a:endParaRPr>
          </a:p>
          <a:p>
            <a:r>
              <a:rPr lang="en-GB" baseline="0" dirty="0">
                <a:sym typeface="Wingdings" panose="05000000000000000000" pitchFamily="2" charset="2"/>
              </a:rPr>
              <a:t>SPECIFIC about the FORM</a:t>
            </a:r>
          </a:p>
          <a:p>
            <a:r>
              <a:rPr lang="en-GB" baseline="0" dirty="0">
                <a:sym typeface="Wingdings" panose="05000000000000000000" pitchFamily="2" charset="2"/>
              </a:rPr>
              <a:t>Of a particular MESSAGE</a:t>
            </a:r>
          </a:p>
          <a:p>
            <a:r>
              <a:rPr lang="en-GB" baseline="0" dirty="0">
                <a:sym typeface="Wingdings" panose="05000000000000000000" pitchFamily="2" charset="2"/>
              </a:rPr>
              <a:t>To a particular AUDIENCE</a:t>
            </a:r>
          </a:p>
          <a:p>
            <a:endParaRPr lang="en-GB" baseline="0" dirty="0">
              <a:sym typeface="Wingdings" panose="05000000000000000000" pitchFamily="2" charset="2"/>
            </a:endParaRPr>
          </a:p>
          <a:p>
            <a:r>
              <a:rPr lang="en-GB" dirty="0"/>
              <a:t>&lt;</a:t>
            </a:r>
            <a:r>
              <a:rPr lang="en-GB" baseline="0" dirty="0"/>
              <a:t> OVER-WORK</a:t>
            </a:r>
          </a:p>
          <a:p>
            <a:r>
              <a:rPr lang="en-GB" baseline="0" dirty="0"/>
              <a:t>&lt; OVER-THINKING</a:t>
            </a:r>
          </a:p>
          <a:p>
            <a:r>
              <a:rPr lang="en-GB" baseline="0" dirty="0"/>
              <a:t>&lt; VARIATION</a:t>
            </a:r>
          </a:p>
          <a:p>
            <a:r>
              <a:rPr lang="en-GB" baseline="0" dirty="0"/>
              <a:t>&lt; ABSENCE of INFORMATION</a:t>
            </a:r>
          </a:p>
          <a:p>
            <a:endParaRPr lang="en-GB" baseline="0" dirty="0"/>
          </a:p>
          <a:p>
            <a:r>
              <a:rPr lang="en-GB" baseline="0" dirty="0"/>
              <a:t>AS-IS vs TO-BE</a:t>
            </a:r>
          </a:p>
          <a:p>
            <a:r>
              <a:rPr lang="en-GB" baseline="0" dirty="0"/>
              <a:t>BEFORE &amp; AFTER VIEWPOINTS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8931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Check out the </a:t>
            </a:r>
            <a:r>
              <a:rPr lang="en-GB" dirty="0" err="1"/>
              <a:t>Archimate</a:t>
            </a:r>
            <a:r>
              <a:rPr lang="en-GB" dirty="0"/>
              <a:t> online documentation for a list of viewpoints</a:t>
            </a:r>
          </a:p>
        </p:txBody>
      </p:sp>
    </p:spTree>
    <p:extLst>
      <p:ext uri="{BB962C8B-B14F-4D97-AF65-F5344CB8AC3E}">
        <p14:creationId xmlns:p14="http://schemas.microsoft.com/office/powerpoint/2010/main" val="39089613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IDEAL – in</a:t>
            </a:r>
            <a:r>
              <a:rPr lang="en-GB" baseline="0" dirty="0"/>
              <a:t> ENGLISH – takes the project scope and determines the EXACT</a:t>
            </a:r>
          </a:p>
          <a:p>
            <a:r>
              <a:rPr lang="en-GB" baseline="0" dirty="0"/>
              <a:t>AGREEMENT on OUTPUT – QUALITY, RESOURCES, and TIME</a:t>
            </a:r>
          </a:p>
          <a:p>
            <a:endParaRPr lang="en-GB" baseline="0" dirty="0"/>
          </a:p>
          <a:p>
            <a:r>
              <a:rPr lang="en-GB" baseline="0" dirty="0"/>
              <a:t>If you know the MESSAGE and the AUDIENCE </a:t>
            </a:r>
            <a:r>
              <a:rPr lang="en-GB" baseline="0" dirty="0">
                <a:sym typeface="Wingdings" panose="05000000000000000000" pitchFamily="2" charset="2"/>
              </a:rPr>
              <a:t> FORM from VIEWPOINTS</a:t>
            </a:r>
          </a:p>
          <a:p>
            <a:endParaRPr lang="en-GB" baseline="0" dirty="0">
              <a:sym typeface="Wingdings" panose="05000000000000000000" pitchFamily="2" charset="2"/>
            </a:endParaRPr>
          </a:p>
          <a:p>
            <a:r>
              <a:rPr lang="en-GB" baseline="0" dirty="0">
                <a:sym typeface="Wingdings" panose="05000000000000000000" pitchFamily="2" charset="2"/>
              </a:rPr>
              <a:t>MEANS CONTROL – SPECIFIC deliverables, CLEAR results, and QUALITY built in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2424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 CAN SEE</a:t>
            </a:r>
          </a:p>
          <a:p>
            <a:r>
              <a:rPr lang="en-GB" dirty="0"/>
              <a:t>PARTICULARS</a:t>
            </a:r>
            <a:r>
              <a:rPr lang="en-GB" baseline="0" dirty="0"/>
              <a:t> TO FOCUS ON</a:t>
            </a:r>
          </a:p>
          <a:p>
            <a:r>
              <a:rPr lang="en-GB" baseline="0" dirty="0"/>
              <a:t>DESCRIBE LOGICALLY</a:t>
            </a:r>
          </a:p>
          <a:p>
            <a:r>
              <a:rPr lang="en-GB" baseline="0" dirty="0"/>
              <a:t>BE COHERENT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32567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2251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 chef in a kitchen DOES THE WORK</a:t>
            </a:r>
          </a:p>
        </p:txBody>
      </p:sp>
    </p:spTree>
    <p:extLst>
      <p:ext uri="{BB962C8B-B14F-4D97-AF65-F5344CB8AC3E}">
        <p14:creationId xmlns:p14="http://schemas.microsoft.com/office/powerpoint/2010/main" val="1665039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They do it to INGREDIENTS</a:t>
            </a:r>
          </a:p>
        </p:txBody>
      </p:sp>
    </p:spTree>
    <p:extLst>
      <p:ext uri="{BB962C8B-B14F-4D97-AF65-F5344CB8AC3E}">
        <p14:creationId xmlns:p14="http://schemas.microsoft.com/office/powerpoint/2010/main" val="3364448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“EATING” and “TASTING” are words that describe what is BEING DONE – the BEHAVIOUR.</a:t>
            </a:r>
          </a:p>
        </p:txBody>
      </p:sp>
    </p:spTree>
    <p:extLst>
      <p:ext uri="{BB962C8B-B14F-4D97-AF65-F5344CB8AC3E}">
        <p14:creationId xmlns:p14="http://schemas.microsoft.com/office/powerpoint/2010/main" val="1938357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Other</a:t>
            </a:r>
            <a:r>
              <a:rPr lang="en-GB" baseline="0" dirty="0"/>
              <a:t> examples?</a:t>
            </a:r>
          </a:p>
        </p:txBody>
      </p:sp>
    </p:spTree>
    <p:extLst>
      <p:ext uri="{BB962C8B-B14F-4D97-AF65-F5344CB8AC3E}">
        <p14:creationId xmlns:p14="http://schemas.microsoft.com/office/powerpoint/2010/main" val="2096399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</a:t>
            </a:r>
            <a:r>
              <a:rPr lang="en-GB" baseline="0" dirty="0"/>
              <a:t> manual describes ALL the elements in these groups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424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HAND OUT Archimate Reference Card</a:t>
            </a:r>
          </a:p>
        </p:txBody>
      </p:sp>
    </p:spTree>
    <p:extLst>
      <p:ext uri="{BB962C8B-B14F-4D97-AF65-F5344CB8AC3E}">
        <p14:creationId xmlns:p14="http://schemas.microsoft.com/office/powerpoint/2010/main" val="139163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ctrTitle"/>
          </p:nvPr>
        </p:nvSpPr>
        <p:spPr>
          <a:xfrm>
            <a:off x="124238" y="1580414"/>
            <a:ext cx="8840250" cy="2430270"/>
          </a:xfrm>
        </p:spPr>
        <p:txBody>
          <a:bodyPr anchor="ctr">
            <a:noAutofit/>
          </a:bodyPr>
          <a:lstStyle>
            <a:lvl1pPr algn="ctr">
              <a:defRPr lang="en-GB" sz="7200" b="0" dirty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2067231" y="4465262"/>
            <a:ext cx="5131047" cy="324036"/>
          </a:xfrm>
          <a:noFill/>
        </p:spPr>
        <p:txBody>
          <a:bodyPr anchor="ctr">
            <a:normAutofit/>
          </a:bodyPr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lang="en-GB" dirty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6" name="Picture 5" descr="Shape, arrow&#10;&#10;Description automatically generated">
            <a:extLst>
              <a:ext uri="{FF2B5EF4-FFF2-40B4-BE49-F238E27FC236}">
                <a16:creationId xmlns:a16="http://schemas.microsoft.com/office/drawing/2014/main" id="{B33AF7B9-54F0-4D6A-9499-BBF50C910B8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9730" y="438200"/>
            <a:ext cx="2949266" cy="6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414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9388" y="14168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1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1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1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179388" y="245922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3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3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3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3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3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3"/>
          </p:nvPr>
        </p:nvSpPr>
        <p:spPr>
          <a:xfrm>
            <a:off x="174411" y="2949193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716016" y="14168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2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2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2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2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716016" y="2459226"/>
            <a:ext cx="4248150" cy="377428"/>
          </a:xfrm>
        </p:spPr>
        <p:txBody>
          <a:bodyPr anchor="b">
            <a:noAutofit/>
          </a:bodyPr>
          <a:lstStyle>
            <a:lvl1pPr marL="0" indent="0">
              <a:buNone/>
              <a:defRPr lang="en-US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lang="en-US">
                <a:solidFill>
                  <a:schemeClr val="accent4"/>
                </a:solidFill>
                <a:latin typeface="+mj-lt"/>
              </a:defRPr>
            </a:lvl2pPr>
            <a:lvl3pPr marL="914400" indent="0">
              <a:buNone/>
              <a:defRPr lang="en-US">
                <a:solidFill>
                  <a:schemeClr val="accent4"/>
                </a:solidFill>
                <a:latin typeface="+mj-lt"/>
              </a:defRPr>
            </a:lvl3pPr>
            <a:lvl4pPr marL="1371600" indent="0">
              <a:buNone/>
              <a:defRPr lang="en-US">
                <a:solidFill>
                  <a:schemeClr val="accent4"/>
                </a:solidFill>
                <a:latin typeface="+mj-lt"/>
              </a:defRPr>
            </a:lvl4pPr>
            <a:lvl5pPr marL="1828800" indent="0">
              <a:buNone/>
              <a:defRPr lang="en-GB" dirty="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7"/>
          </p:nvPr>
        </p:nvSpPr>
        <p:spPr>
          <a:xfrm>
            <a:off x="4716016" y="2949193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8"/>
          </p:nvPr>
        </p:nvSpPr>
        <p:spPr>
          <a:xfrm>
            <a:off x="179512" y="627536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4" name="Content Placeholder 5"/>
          <p:cNvSpPr>
            <a:spLocks noGrp="1"/>
          </p:cNvSpPr>
          <p:nvPr>
            <p:ph sz="quarter" idx="19"/>
          </p:nvPr>
        </p:nvSpPr>
        <p:spPr>
          <a:xfrm>
            <a:off x="4716140" y="627536"/>
            <a:ext cx="4248150" cy="1620000"/>
          </a:xfrm>
        </p:spPr>
        <p:txBody>
          <a:bodyPr>
            <a:normAutofit/>
          </a:bodyPr>
          <a:lstStyle>
            <a:lvl1pPr marL="0" indent="0">
              <a:buNone/>
              <a:defRPr lang="en-US" sz="1800"/>
            </a:lvl1pPr>
            <a:lvl2pPr marL="457200" indent="0">
              <a:buNone/>
              <a:defRPr lang="en-US" sz="1600"/>
            </a:lvl2pPr>
            <a:lvl3pPr marL="914400" indent="0">
              <a:buNone/>
              <a:defRPr lang="en-US" sz="1400"/>
            </a:lvl3pPr>
            <a:lvl4pPr marL="1371600" indent="0">
              <a:buNone/>
              <a:defRPr lang="en-US" sz="1200"/>
            </a:lvl4pPr>
            <a:lvl5pPr marL="1828800" indent="0">
              <a:buNone/>
              <a:defRPr lang="en-GB" sz="12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A893B02-E881-4965-B360-76AA2F8EE1D5}"/>
              </a:ext>
            </a:extLst>
          </p:cNvPr>
          <p:cNvGrpSpPr/>
          <p:nvPr/>
        </p:nvGrpSpPr>
        <p:grpSpPr>
          <a:xfrm>
            <a:off x="0" y="4738825"/>
            <a:ext cx="9144000" cy="411510"/>
            <a:chOff x="0" y="4738825"/>
            <a:chExt cx="9144000" cy="41151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2023BEB-49E3-43B0-BBDC-856230781976}"/>
                </a:ext>
              </a:extLst>
            </p:cNvPr>
            <p:cNvSpPr/>
            <p:nvPr/>
          </p:nvSpPr>
          <p:spPr>
            <a:xfrm>
              <a:off x="0" y="4738825"/>
              <a:ext cx="9144000" cy="41151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6" name="Picture 15" descr="Shape, arrow&#10;&#10;Description automatically generated">
              <a:extLst>
                <a:ext uri="{FF2B5EF4-FFF2-40B4-BE49-F238E27FC236}">
                  <a16:creationId xmlns:a16="http://schemas.microsoft.com/office/drawing/2014/main" id="{671DB6DA-E51E-4A4E-A2D3-0BCB626CEB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4823997"/>
              <a:ext cx="1086956" cy="2411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4960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ubtitle 2"/>
          <p:cNvSpPr>
            <a:spLocks noGrp="1"/>
          </p:cNvSpPr>
          <p:nvPr>
            <p:ph type="subTitle" idx="1"/>
          </p:nvPr>
        </p:nvSpPr>
        <p:spPr>
          <a:xfrm>
            <a:off x="1396609" y="4357201"/>
            <a:ext cx="6336144" cy="593399"/>
          </a:xfrm>
        </p:spPr>
        <p:txBody>
          <a:bodyPr anchor="ctr">
            <a:normAutofit/>
          </a:bodyPr>
          <a:lstStyle>
            <a:lvl1pPr marL="0" indent="0" algn="ctr">
              <a:lnSpc>
                <a:spcPts val="2200"/>
              </a:lnSpc>
              <a:spcBef>
                <a:spcPts val="0"/>
              </a:spcBef>
              <a:buNone/>
              <a:defRPr lang="en-GB" dirty="0"/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-900608" y="7895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225119" y="760257"/>
            <a:ext cx="8640960" cy="3596944"/>
          </a:xfrm>
        </p:spPr>
        <p:txBody>
          <a:bodyPr anchor="ctr">
            <a:noAutofit/>
          </a:bodyPr>
          <a:lstStyle>
            <a:lvl1pPr algn="ctr">
              <a:defRPr lang="en-GB" dirty="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E492A5-E436-43EF-9B08-5AD1515EEB51}"/>
              </a:ext>
            </a:extLst>
          </p:cNvPr>
          <p:cNvSpPr/>
          <p:nvPr/>
        </p:nvSpPr>
        <p:spPr>
          <a:xfrm>
            <a:off x="0" y="0"/>
            <a:ext cx="9144000" cy="4115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 descr="Shape, arrow&#10;&#10;Description automatically generated">
            <a:extLst>
              <a:ext uri="{FF2B5EF4-FFF2-40B4-BE49-F238E27FC236}">
                <a16:creationId xmlns:a16="http://schemas.microsoft.com/office/drawing/2014/main" id="{4218F9A8-9D3E-4F6E-BCE5-EF317C0D49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376" y="85172"/>
            <a:ext cx="1086956" cy="24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60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lang="en-GB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Content Placeholder 3"/>
          <p:cNvSpPr>
            <a:spLocks noGrp="1"/>
          </p:cNvSpPr>
          <p:nvPr>
            <p:ph sz="quarter" idx="10"/>
          </p:nvPr>
        </p:nvSpPr>
        <p:spPr>
          <a:xfrm>
            <a:off x="107950" y="974219"/>
            <a:ext cx="8928100" cy="3613756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GB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F21DC04-66C4-4A2C-B078-CF16B2E61B7D}"/>
              </a:ext>
            </a:extLst>
          </p:cNvPr>
          <p:cNvGrpSpPr/>
          <p:nvPr/>
        </p:nvGrpSpPr>
        <p:grpSpPr>
          <a:xfrm>
            <a:off x="0" y="4738825"/>
            <a:ext cx="9144000" cy="411510"/>
            <a:chOff x="0" y="4738825"/>
            <a:chExt cx="9144000" cy="41151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A41DB0B6-A7AA-431A-B919-2CC13F36D904}"/>
                </a:ext>
              </a:extLst>
            </p:cNvPr>
            <p:cNvSpPr/>
            <p:nvPr/>
          </p:nvSpPr>
          <p:spPr>
            <a:xfrm>
              <a:off x="0" y="4738825"/>
              <a:ext cx="9144000" cy="41151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5" name="Picture 4" descr="Shape, arrow&#10;&#10;Description automatically generated">
              <a:extLst>
                <a:ext uri="{FF2B5EF4-FFF2-40B4-BE49-F238E27FC236}">
                  <a16:creationId xmlns:a16="http://schemas.microsoft.com/office/drawing/2014/main" id="{D46919FB-E6E4-4197-A1DC-E1C2D788C6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4823997"/>
              <a:ext cx="1086956" cy="2411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20831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s - side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3335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Content Placeholder 8"/>
          <p:cNvSpPr>
            <a:spLocks noGrp="1"/>
          </p:cNvSpPr>
          <p:nvPr>
            <p:ph sz="quarter" idx="12"/>
          </p:nvPr>
        </p:nvSpPr>
        <p:spPr>
          <a:xfrm>
            <a:off x="1403648" y="123478"/>
            <a:ext cx="3744416" cy="4896346"/>
          </a:xfrm>
        </p:spPr>
        <p:txBody>
          <a:bodyPr/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GB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3" name="Content Placeholder 8"/>
          <p:cNvSpPr>
            <a:spLocks noGrp="1"/>
          </p:cNvSpPr>
          <p:nvPr>
            <p:ph sz="quarter" idx="13"/>
          </p:nvPr>
        </p:nvSpPr>
        <p:spPr>
          <a:xfrm>
            <a:off x="5292080" y="123478"/>
            <a:ext cx="3744416" cy="4896346"/>
          </a:xfrm>
        </p:spPr>
        <p:txBody>
          <a:bodyPr/>
          <a:lstStyle>
            <a:lvl1pPr>
              <a:defRPr lang="en-US"/>
            </a:lvl1pPr>
            <a:lvl2pPr>
              <a:defRPr lang="en-US"/>
            </a:lvl2pPr>
            <a:lvl3pPr>
              <a:defRPr lang="en-US"/>
            </a:lvl3pPr>
            <a:lvl4pPr>
              <a:defRPr lang="en-US"/>
            </a:lvl4pPr>
            <a:lvl5pPr>
              <a:defRPr lang="en-GB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3B436-F87D-423C-A624-1C66C881F3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795370" y="2036830"/>
            <a:ext cx="4896346" cy="1069642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9921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5486"/>
            <a:ext cx="8784976" cy="4752528"/>
          </a:xfrm>
        </p:spPr>
        <p:txBody>
          <a:bodyPr lIns="0" tIns="0" rIns="0" bIns="0" anchor="ctr"/>
          <a:lstStyle>
            <a:lvl1pPr algn="ctr">
              <a:defRPr lang="en-GB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4306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 -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5486"/>
            <a:ext cx="8784976" cy="4752528"/>
          </a:xfrm>
        </p:spPr>
        <p:txBody>
          <a:bodyPr lIns="0" tIns="0" rIns="0" bIns="0" anchor="ctr"/>
          <a:lstStyle>
            <a:lvl1pPr algn="ctr">
              <a:defRPr lang="en-GB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7016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cus - Maroo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95486"/>
            <a:ext cx="8784976" cy="4752528"/>
          </a:xfrm>
        </p:spPr>
        <p:txBody>
          <a:bodyPr lIns="0" tIns="0" rIns="0" bIns="0" anchor="ctr"/>
          <a:lstStyle>
            <a:lvl1pPr algn="ctr">
              <a:defRPr lang="en-GB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0876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9003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DE62C95-A1ED-4456-B1E6-CA5931C6726C}"/>
              </a:ext>
            </a:extLst>
          </p:cNvPr>
          <p:cNvGrpSpPr/>
          <p:nvPr/>
        </p:nvGrpSpPr>
        <p:grpSpPr>
          <a:xfrm>
            <a:off x="0" y="4738825"/>
            <a:ext cx="9144000" cy="411510"/>
            <a:chOff x="0" y="4738825"/>
            <a:chExt cx="9144000" cy="41151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00FB2F0-CF81-4F55-8ABC-76C3B5E76F19}"/>
                </a:ext>
              </a:extLst>
            </p:cNvPr>
            <p:cNvSpPr/>
            <p:nvPr/>
          </p:nvSpPr>
          <p:spPr>
            <a:xfrm>
              <a:off x="0" y="4738825"/>
              <a:ext cx="9144000" cy="41151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4" name="Picture 3" descr="Shape, arrow&#10;&#10;Description automatically generated">
              <a:extLst>
                <a:ext uri="{FF2B5EF4-FFF2-40B4-BE49-F238E27FC236}">
                  <a16:creationId xmlns:a16="http://schemas.microsoft.com/office/drawing/2014/main" id="{55FEA0E0-BD00-48DA-A581-0BB2A8803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56376" y="4823997"/>
              <a:ext cx="1086956" cy="2411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5420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04" y="123478"/>
            <a:ext cx="8928992" cy="7200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04" y="987575"/>
            <a:ext cx="8928992" cy="4032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3204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i="0" kern="1200">
          <a:solidFill>
            <a:schemeClr val="tx1"/>
          </a:solidFill>
          <a:effectLst/>
          <a:latin typeface="+mj-lt"/>
          <a:ea typeface="+mj-ea"/>
          <a:cs typeface="Al Bayan Plain" pitchFamily="2" charset="-78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2B6D1-689E-4AC8-BAE2-A4CFF7D3AA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ArchiMate</a:t>
            </a:r>
            <a:r>
              <a:rPr lang="en-GB" baseline="30000" dirty="0"/>
              <a:t>®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GB" dirty="0"/>
              <a:t>Core Principles</a:t>
            </a:r>
          </a:p>
        </p:txBody>
      </p:sp>
    </p:spTree>
    <p:extLst>
      <p:ext uri="{BB962C8B-B14F-4D97-AF65-F5344CB8AC3E}">
        <p14:creationId xmlns:p14="http://schemas.microsoft.com/office/powerpoint/2010/main" val="3883959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2247713"/>
            <a:ext cx="9190753" cy="648072"/>
            <a:chOff x="0" y="2247713"/>
            <a:chExt cx="9190753" cy="648072"/>
          </a:xfrm>
        </p:grpSpPr>
        <p:sp>
          <p:nvSpPr>
            <p:cNvPr id="6" name="Right Arrow 5"/>
            <p:cNvSpPr/>
            <p:nvPr/>
          </p:nvSpPr>
          <p:spPr>
            <a:xfrm>
              <a:off x="0" y="2247713"/>
              <a:ext cx="5373076" cy="648072"/>
            </a:xfrm>
            <a:prstGeom prst="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322492" y="2279361"/>
              <a:ext cx="386826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dirty="0">
                  <a:latin typeface="+mj-lt"/>
                </a:rPr>
                <a:t>RELATIONSHIPS</a:t>
              </a:r>
            </a:p>
          </p:txBody>
        </p:sp>
      </p:grp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6B03C0D-47B3-4DF4-91D2-699C8A45C111}"/>
              </a:ext>
            </a:extLst>
          </p:cNvPr>
          <p:cNvSpPr txBox="1">
            <a:spLocks/>
          </p:cNvSpPr>
          <p:nvPr/>
        </p:nvSpPr>
        <p:spPr>
          <a:xfrm>
            <a:off x="814330" y="123478"/>
            <a:ext cx="3744416" cy="489634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Language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3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Notation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3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Deliverables</a:t>
            </a:r>
          </a:p>
        </p:txBody>
      </p:sp>
    </p:spTree>
    <p:extLst>
      <p:ext uri="{BB962C8B-B14F-4D97-AF65-F5344CB8AC3E}">
        <p14:creationId xmlns:p14="http://schemas.microsoft.com/office/powerpoint/2010/main" val="348396889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2195736" cy="368983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35496" y="51470"/>
            <a:ext cx="2376264" cy="6480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Composition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5496" y="4451834"/>
            <a:ext cx="2376264" cy="6480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Association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5496" y="2985046"/>
            <a:ext cx="2376264" cy="6480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Used By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5496" y="2251652"/>
            <a:ext cx="2376264" cy="6480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Realization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5496" y="1518258"/>
            <a:ext cx="2376264" cy="6480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Assignment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5496" y="784864"/>
            <a:ext cx="2376264" cy="6480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Aggregation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5496" y="3718440"/>
            <a:ext cx="2376264" cy="6480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40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Access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1461294"/>
            <a:ext cx="2819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11206"/>
            <a:ext cx="2819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3448" y="113537"/>
            <a:ext cx="1571625" cy="1228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727900"/>
            <a:ext cx="2819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10" y="2223294"/>
            <a:ext cx="29337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10" y="2928082"/>
            <a:ext cx="29337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10" y="3689834"/>
            <a:ext cx="29337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4610" y="4394870"/>
            <a:ext cx="29337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248" y="1285081"/>
            <a:ext cx="1571625" cy="111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rapezoid 19"/>
          <p:cNvSpPr/>
          <p:nvPr/>
        </p:nvSpPr>
        <p:spPr>
          <a:xfrm rot="5400000">
            <a:off x="5331808" y="-39503"/>
            <a:ext cx="1371792" cy="1573090"/>
          </a:xfrm>
          <a:prstGeom prst="trapezoid">
            <a:avLst>
              <a:gd name="adj" fmla="val 1018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rapezoid 29"/>
          <p:cNvSpPr/>
          <p:nvPr/>
        </p:nvSpPr>
        <p:spPr>
          <a:xfrm rot="16200000">
            <a:off x="5563009" y="1061212"/>
            <a:ext cx="909390" cy="1573090"/>
          </a:xfrm>
          <a:prstGeom prst="trapezoid">
            <a:avLst>
              <a:gd name="adj" fmla="val 16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05984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5496" y="-6226"/>
            <a:ext cx="5252814" cy="1496126"/>
            <a:chOff x="35496" y="-6226"/>
            <a:chExt cx="5252814" cy="1496126"/>
          </a:xfrm>
        </p:grpSpPr>
        <p:sp>
          <p:nvSpPr>
            <p:cNvPr id="11" name="Rectangle 10"/>
            <p:cNvSpPr/>
            <p:nvPr/>
          </p:nvSpPr>
          <p:spPr>
            <a:xfrm>
              <a:off x="35496" y="51470"/>
              <a:ext cx="2376264" cy="6480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+mj-lt"/>
                </a:rPr>
                <a:t>Flow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5496" y="784864"/>
              <a:ext cx="2376264" cy="6480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+mj-lt"/>
                </a:rPr>
                <a:t>Trigger</a:t>
              </a:r>
            </a:p>
          </p:txBody>
        </p:sp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4610" y="-6226"/>
              <a:ext cx="2933700" cy="76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4610" y="727900"/>
              <a:ext cx="2933700" cy="76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" name="Group 2"/>
          <p:cNvGrpSpPr/>
          <p:nvPr/>
        </p:nvGrpSpPr>
        <p:grpSpPr>
          <a:xfrm>
            <a:off x="35496" y="1870652"/>
            <a:ext cx="5252814" cy="762000"/>
            <a:chOff x="35496" y="1870652"/>
            <a:chExt cx="5252814" cy="762000"/>
          </a:xfrm>
        </p:grpSpPr>
        <p:sp>
          <p:nvSpPr>
            <p:cNvPr id="14" name="Rectangle 13"/>
            <p:cNvSpPr/>
            <p:nvPr/>
          </p:nvSpPr>
          <p:spPr>
            <a:xfrm>
              <a:off x="35496" y="1931554"/>
              <a:ext cx="2376264" cy="6480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+mj-lt"/>
                </a:rPr>
                <a:t>Specialisation</a:t>
              </a:r>
            </a:p>
          </p:txBody>
        </p:sp>
        <p:pic>
          <p:nvPicPr>
            <p:cNvPr id="2052" name="Picture 4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4610" y="1870652"/>
              <a:ext cx="2933700" cy="76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Group 3"/>
          <p:cNvGrpSpPr/>
          <p:nvPr/>
        </p:nvGrpSpPr>
        <p:grpSpPr>
          <a:xfrm>
            <a:off x="35496" y="3028063"/>
            <a:ext cx="5257576" cy="2028825"/>
            <a:chOff x="35496" y="3028063"/>
            <a:chExt cx="5257576" cy="2028825"/>
          </a:xfrm>
        </p:grpSpPr>
        <p:sp>
          <p:nvSpPr>
            <p:cNvPr id="18" name="Rectangle 17"/>
            <p:cNvSpPr/>
            <p:nvPr/>
          </p:nvSpPr>
          <p:spPr>
            <a:xfrm>
              <a:off x="35496" y="3291830"/>
              <a:ext cx="2376264" cy="6480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GB" sz="2400" dirty="0">
                  <a:ln>
                    <a:solidFill>
                      <a:schemeClr val="tx1"/>
                    </a:solidFill>
                  </a:ln>
                  <a:solidFill>
                    <a:schemeClr val="bg1"/>
                  </a:solidFill>
                  <a:latin typeface="+mj-lt"/>
                </a:rPr>
                <a:t>Grouping</a:t>
              </a:r>
            </a:p>
          </p:txBody>
        </p:sp>
        <p:pic>
          <p:nvPicPr>
            <p:cNvPr id="2053" name="Picture 5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49847" y="3028063"/>
              <a:ext cx="2943225" cy="20288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738350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788605668"/>
              </p:ext>
            </p:extLst>
          </p:nvPr>
        </p:nvGraphicFramePr>
        <p:xfrm>
          <a:off x="2411760" y="123478"/>
          <a:ext cx="4320480" cy="4896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67379">
            <a:off x="760479" y="1048823"/>
            <a:ext cx="2351096" cy="30458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6475612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81818-3056-4747-B4F0-1711A5E27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GB" sz="3600" dirty="0">
                <a:solidFill>
                  <a:schemeClr val="accent1"/>
                </a:solidFill>
              </a:rPr>
              <a:t>Which STRUCTURAL relationship links behavioural and active elements?</a:t>
            </a:r>
            <a:br>
              <a:rPr lang="en-GB" sz="3600" dirty="0">
                <a:solidFill>
                  <a:schemeClr val="accent1"/>
                </a:solidFill>
              </a:rPr>
            </a:br>
            <a:br>
              <a:rPr lang="en-GB" sz="3600" dirty="0">
                <a:solidFill>
                  <a:schemeClr val="accent1"/>
                </a:solidFill>
              </a:rPr>
            </a:br>
            <a:r>
              <a:rPr lang="en-GB" sz="3600" dirty="0">
                <a:solidFill>
                  <a:schemeClr val="accent1"/>
                </a:solidFill>
              </a:rPr>
              <a:t>Which OTHER relationship could you use to generalize?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1430908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3517201"/>
            <a:ext cx="8553864" cy="648072"/>
            <a:chOff x="0" y="3517201"/>
            <a:chExt cx="8553864" cy="648072"/>
          </a:xfrm>
        </p:grpSpPr>
        <p:sp>
          <p:nvSpPr>
            <p:cNvPr id="2" name="Right Arrow 1"/>
            <p:cNvSpPr/>
            <p:nvPr/>
          </p:nvSpPr>
          <p:spPr>
            <a:xfrm>
              <a:off x="0" y="3517201"/>
              <a:ext cx="5373076" cy="648072"/>
            </a:xfrm>
            <a:prstGeom prst="rightArrow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5322492" y="3548850"/>
              <a:ext cx="3231372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sz="3200" dirty="0">
                  <a:latin typeface="+mj-lt"/>
                </a:rPr>
                <a:t>VIEWPOINTS</a:t>
              </a:r>
              <a:endParaRPr lang="en-GB" sz="4000" dirty="0">
                <a:latin typeface="+mj-lt"/>
              </a:endParaRPr>
            </a:p>
          </p:txBody>
        </p:sp>
      </p:grp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6B03C0D-47B3-4DF4-91D2-699C8A45C111}"/>
              </a:ext>
            </a:extLst>
          </p:cNvPr>
          <p:cNvSpPr txBox="1">
            <a:spLocks/>
          </p:cNvSpPr>
          <p:nvPr/>
        </p:nvSpPr>
        <p:spPr>
          <a:xfrm>
            <a:off x="814330" y="123478"/>
            <a:ext cx="3744416" cy="489634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Language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3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Notation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3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Deliverables</a:t>
            </a:r>
          </a:p>
        </p:txBody>
      </p:sp>
    </p:spTree>
    <p:extLst>
      <p:ext uri="{BB962C8B-B14F-4D97-AF65-F5344CB8AC3E}">
        <p14:creationId xmlns:p14="http://schemas.microsoft.com/office/powerpoint/2010/main" val="41182857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4EF0F-E295-4568-9543-B98712AEE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marL="0" indent="0" algn="l"/>
            <a:r>
              <a:rPr lang="en-GB" sz="4800" dirty="0">
                <a:solidFill>
                  <a:schemeClr val="bg1"/>
                </a:solidFill>
              </a:rPr>
              <a:t>FORM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AUDIENCE</a:t>
            </a:r>
            <a:br>
              <a:rPr lang="en-GB" sz="4800" dirty="0">
                <a:solidFill>
                  <a:schemeClr val="bg1"/>
                </a:solidFill>
              </a:rPr>
            </a:br>
            <a:r>
              <a:rPr lang="en-GB" sz="4800" dirty="0">
                <a:solidFill>
                  <a:schemeClr val="bg1"/>
                </a:solidFill>
              </a:rPr>
              <a:t>MESSAGE</a:t>
            </a:r>
          </a:p>
        </p:txBody>
      </p:sp>
    </p:spTree>
    <p:extLst>
      <p:ext uri="{BB962C8B-B14F-4D97-AF65-F5344CB8AC3E}">
        <p14:creationId xmlns:p14="http://schemas.microsoft.com/office/powerpoint/2010/main" val="180315291"/>
      </p:ext>
    </p:extLst>
  </p:cSld>
  <p:clrMapOvr>
    <a:masterClrMapping/>
  </p:clrMapOvr>
  <p:transition spd="slow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292080" y="0"/>
            <a:ext cx="385192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End Users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Architects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Upper Management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Operational Managers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Project Managers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Developers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585732095"/>
              </p:ext>
            </p:extLst>
          </p:nvPr>
        </p:nvGraphicFramePr>
        <p:xfrm>
          <a:off x="0" y="123825"/>
          <a:ext cx="5184775" cy="4895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458218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856D043-0041-440C-9973-DA7B5E5CE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GB" dirty="0">
                <a:solidFill>
                  <a:schemeClr val="accent1"/>
                </a:solidFill>
              </a:rPr>
              <a:t>TECHNIQUE</a:t>
            </a:r>
            <a:br>
              <a:rPr lang="en-GB" dirty="0">
                <a:solidFill>
                  <a:schemeClr val="accent1"/>
                </a:solidFill>
              </a:rPr>
            </a:br>
            <a:r>
              <a:rPr lang="en-GB" dirty="0">
                <a:solidFill>
                  <a:schemeClr val="accent1"/>
                </a:solidFill>
              </a:rPr>
              <a:t>PRODUCTS</a:t>
            </a:r>
            <a:br>
              <a:rPr lang="en-GB" dirty="0">
                <a:solidFill>
                  <a:schemeClr val="accent1"/>
                </a:solidFill>
              </a:rPr>
            </a:br>
            <a:r>
              <a:rPr lang="en-GB" dirty="0">
                <a:solidFill>
                  <a:schemeClr val="accent1"/>
                </a:solidFill>
              </a:rPr>
              <a:t>PROCESS</a:t>
            </a:r>
            <a:br>
              <a:rPr lang="en-GB" dirty="0">
                <a:solidFill>
                  <a:schemeClr val="accent1"/>
                </a:solidFill>
              </a:rPr>
            </a:br>
            <a:r>
              <a:rPr lang="en-GB" dirty="0">
                <a:solidFill>
                  <a:schemeClr val="accent1"/>
                </a:solidFill>
              </a:rPr>
              <a:t>PEOPLE</a:t>
            </a:r>
          </a:p>
        </p:txBody>
      </p:sp>
    </p:spTree>
    <p:extLst>
      <p:ext uri="{BB962C8B-B14F-4D97-AF65-F5344CB8AC3E}">
        <p14:creationId xmlns:p14="http://schemas.microsoft.com/office/powerpoint/2010/main" val="4006943295"/>
      </p:ext>
    </p:extLst>
  </p:cSld>
  <p:clrMapOvr>
    <a:masterClrMapping/>
  </p:clrMapOvr>
  <p:transition spd="slow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37AB-4A52-46EB-A61D-1A578EBF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GB" sz="3600" dirty="0">
                <a:solidFill>
                  <a:schemeClr val="accent1"/>
                </a:solidFill>
              </a:rPr>
              <a:t>Which viewpoints are </a:t>
            </a:r>
            <a:r>
              <a:rPr lang="en-GB" sz="3600" u="sng" dirty="0">
                <a:solidFill>
                  <a:schemeClr val="accent1"/>
                </a:solidFill>
              </a:rPr>
              <a:t>your</a:t>
            </a:r>
            <a:r>
              <a:rPr lang="en-GB" sz="3600" i="1" dirty="0">
                <a:solidFill>
                  <a:schemeClr val="accent1"/>
                </a:solidFill>
              </a:rPr>
              <a:t> </a:t>
            </a:r>
            <a:r>
              <a:rPr lang="en-GB" sz="3600" dirty="0">
                <a:solidFill>
                  <a:schemeClr val="accent1"/>
                </a:solidFill>
              </a:rPr>
              <a:t>viewpoints?</a:t>
            </a:r>
            <a:br>
              <a:rPr lang="en-GB" sz="3600" dirty="0">
                <a:solidFill>
                  <a:schemeClr val="accent1"/>
                </a:solidFill>
              </a:rPr>
            </a:br>
            <a:br>
              <a:rPr lang="en-GB" sz="3600" dirty="0">
                <a:solidFill>
                  <a:schemeClr val="accent1"/>
                </a:solidFill>
              </a:rPr>
            </a:br>
            <a:r>
              <a:rPr lang="en-GB" sz="3600" dirty="0">
                <a:solidFill>
                  <a:schemeClr val="accent1"/>
                </a:solidFill>
              </a:rPr>
              <a:t>What tools do you use to draw them?</a:t>
            </a:r>
            <a:br>
              <a:rPr lang="en-GB" sz="3600" dirty="0">
                <a:solidFill>
                  <a:schemeClr val="accent1"/>
                </a:solidFill>
              </a:rPr>
            </a:br>
            <a:br>
              <a:rPr lang="en-GB" sz="3600" dirty="0">
                <a:solidFill>
                  <a:schemeClr val="accent1"/>
                </a:solidFill>
              </a:rPr>
            </a:br>
            <a:r>
              <a:rPr lang="en-GB" sz="3600" dirty="0">
                <a:solidFill>
                  <a:schemeClr val="accent1"/>
                </a:solidFill>
              </a:rPr>
              <a:t>What message do they send?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3567184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3517201"/>
            <a:ext cx="8553864" cy="648072"/>
            <a:chOff x="0" y="3517201"/>
            <a:chExt cx="8553864" cy="648072"/>
          </a:xfrm>
        </p:grpSpPr>
        <p:sp>
          <p:nvSpPr>
            <p:cNvPr id="2" name="Right Arrow 1"/>
            <p:cNvSpPr/>
            <p:nvPr/>
          </p:nvSpPr>
          <p:spPr>
            <a:xfrm>
              <a:off x="0" y="3517201"/>
              <a:ext cx="5373076" cy="648072"/>
            </a:xfrm>
            <a:prstGeom prst="rightArrow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5322492" y="3548850"/>
              <a:ext cx="3231372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sz="3200" dirty="0">
                  <a:latin typeface="+mj-lt"/>
                </a:rPr>
                <a:t>VIEWPOINTS</a:t>
              </a:r>
              <a:endParaRPr lang="en-GB" sz="4000" dirty="0">
                <a:latin typeface="+mj-lt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0" y="2247713"/>
            <a:ext cx="9190753" cy="648072"/>
            <a:chOff x="0" y="2247713"/>
            <a:chExt cx="9190753" cy="648072"/>
          </a:xfrm>
        </p:grpSpPr>
        <p:sp>
          <p:nvSpPr>
            <p:cNvPr id="6" name="Right Arrow 5"/>
            <p:cNvSpPr/>
            <p:nvPr/>
          </p:nvSpPr>
          <p:spPr>
            <a:xfrm>
              <a:off x="0" y="2247713"/>
              <a:ext cx="5373076" cy="648072"/>
            </a:xfrm>
            <a:prstGeom prst="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322492" y="2279361"/>
              <a:ext cx="386826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3200" dirty="0">
                  <a:latin typeface="+mj-lt"/>
                </a:rPr>
                <a:t>RELATIONSHIPS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0" y="1009875"/>
            <a:ext cx="9190753" cy="648072"/>
            <a:chOff x="0" y="915566"/>
            <a:chExt cx="9190753" cy="648072"/>
          </a:xfrm>
        </p:grpSpPr>
        <p:sp>
          <p:nvSpPr>
            <p:cNvPr id="9" name="Right Arrow 8"/>
            <p:cNvSpPr/>
            <p:nvPr/>
          </p:nvSpPr>
          <p:spPr>
            <a:xfrm>
              <a:off x="0" y="915566"/>
              <a:ext cx="5373076" cy="648072"/>
            </a:xfrm>
            <a:prstGeom prst="right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322492" y="947214"/>
              <a:ext cx="3868261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sz="3200" dirty="0">
                  <a:latin typeface="+mj-lt"/>
                </a:rPr>
                <a:t>ELEMENTS</a:t>
              </a:r>
              <a:endParaRPr lang="en-GB" sz="4000" dirty="0">
                <a:latin typeface="+mj-lt"/>
              </a:endParaRPr>
            </a:p>
          </p:txBody>
        </p:sp>
      </p:grp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6B03C0D-47B3-4DF4-91D2-699C8A45C111}"/>
              </a:ext>
            </a:extLst>
          </p:cNvPr>
          <p:cNvSpPr txBox="1">
            <a:spLocks/>
          </p:cNvSpPr>
          <p:nvPr/>
        </p:nvSpPr>
        <p:spPr>
          <a:xfrm>
            <a:off x="814330" y="123478"/>
            <a:ext cx="3744416" cy="489634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Language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3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Notation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3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Deliverables</a:t>
            </a:r>
          </a:p>
        </p:txBody>
      </p:sp>
    </p:spTree>
    <p:extLst>
      <p:ext uri="{BB962C8B-B14F-4D97-AF65-F5344CB8AC3E}">
        <p14:creationId xmlns:p14="http://schemas.microsoft.com/office/powerpoint/2010/main" val="280455811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009875"/>
            <a:ext cx="9190753" cy="648072"/>
            <a:chOff x="0" y="915566"/>
            <a:chExt cx="9190753" cy="648072"/>
          </a:xfrm>
        </p:grpSpPr>
        <p:sp>
          <p:nvSpPr>
            <p:cNvPr id="9" name="Right Arrow 8"/>
            <p:cNvSpPr/>
            <p:nvPr/>
          </p:nvSpPr>
          <p:spPr>
            <a:xfrm>
              <a:off x="0" y="915566"/>
              <a:ext cx="5373076" cy="648072"/>
            </a:xfrm>
            <a:prstGeom prst="right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322492" y="947214"/>
              <a:ext cx="3868261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GB" sz="3200" dirty="0">
                  <a:latin typeface="+mj-lt"/>
                </a:rPr>
                <a:t>ELEMENTS</a:t>
              </a:r>
              <a:endParaRPr lang="en-GB" sz="4000" dirty="0">
                <a:latin typeface="+mj-lt"/>
              </a:endParaRPr>
            </a:p>
          </p:txBody>
        </p:sp>
      </p:grp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D6B03C0D-47B3-4DF4-91D2-699C8A45C111}"/>
              </a:ext>
            </a:extLst>
          </p:cNvPr>
          <p:cNvSpPr txBox="1">
            <a:spLocks/>
          </p:cNvSpPr>
          <p:nvPr/>
        </p:nvSpPr>
        <p:spPr>
          <a:xfrm>
            <a:off x="814330" y="123478"/>
            <a:ext cx="3744416" cy="489634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Language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3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Notation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sz="3000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sz="4000" dirty="0"/>
              <a:t>Deliverables</a:t>
            </a:r>
          </a:p>
        </p:txBody>
      </p:sp>
    </p:spTree>
    <p:extLst>
      <p:ext uri="{BB962C8B-B14F-4D97-AF65-F5344CB8AC3E}">
        <p14:creationId xmlns:p14="http://schemas.microsoft.com/office/powerpoint/2010/main" val="248155666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2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190394"/>
            <a:ext cx="5940151" cy="3953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2411760" y="195486"/>
            <a:ext cx="6552728" cy="309634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400" dirty="0">
                <a:solidFill>
                  <a:srgbClr val="000000"/>
                </a:solidFill>
              </a:rPr>
              <a:t>ACTIVE STRUCTURE</a:t>
            </a:r>
            <a:br>
              <a:rPr lang="en-GB" sz="4400" dirty="0">
                <a:solidFill>
                  <a:srgbClr val="000000"/>
                </a:solidFill>
              </a:rPr>
            </a:br>
            <a:r>
              <a:rPr lang="en-GB" sz="1600" dirty="0">
                <a:solidFill>
                  <a:srgbClr val="000000"/>
                </a:solidFill>
              </a:rPr>
              <a:t>elements are defined as an entity that</a:t>
            </a:r>
            <a:br>
              <a:rPr lang="en-GB" sz="1600" dirty="0">
                <a:solidFill>
                  <a:srgbClr val="000000"/>
                </a:solidFill>
              </a:rPr>
            </a:br>
            <a:r>
              <a:rPr lang="en-GB" sz="4400" dirty="0">
                <a:solidFill>
                  <a:srgbClr val="000000"/>
                </a:solidFill>
              </a:rPr>
              <a:t>IS CAPABLE OF</a:t>
            </a:r>
            <a:br>
              <a:rPr lang="en-GB" sz="2800" dirty="0">
                <a:solidFill>
                  <a:srgbClr val="000000"/>
                </a:solidFill>
              </a:rPr>
            </a:br>
            <a:r>
              <a:rPr lang="en-GB" sz="1600" dirty="0">
                <a:solidFill>
                  <a:srgbClr val="000000"/>
                </a:solidFill>
              </a:rPr>
              <a:t>performing</a:t>
            </a:r>
            <a:br>
              <a:rPr lang="en-GB" sz="2800" dirty="0">
                <a:solidFill>
                  <a:srgbClr val="000000"/>
                </a:solidFill>
              </a:rPr>
            </a:br>
            <a:r>
              <a:rPr lang="en-GB" sz="4400" dirty="0">
                <a:solidFill>
                  <a:srgbClr val="000000"/>
                </a:solidFill>
              </a:rPr>
              <a:t>BEHAVIOUR</a:t>
            </a:r>
            <a:endParaRPr lang="en-GB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3142577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07504" y="123478"/>
            <a:ext cx="8928992" cy="489654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400" dirty="0">
                <a:solidFill>
                  <a:prstClr val="white"/>
                </a:solidFill>
              </a:rPr>
              <a:t>PASSIVE STRUCTURE</a:t>
            </a:r>
            <a:br>
              <a:rPr lang="en-GB" sz="4400" dirty="0">
                <a:solidFill>
                  <a:prstClr val="white"/>
                </a:solidFill>
              </a:rPr>
            </a:br>
            <a:r>
              <a:rPr lang="en-GB" sz="1600" dirty="0">
                <a:solidFill>
                  <a:prstClr val="white"/>
                </a:solidFill>
              </a:rPr>
              <a:t>elements are defined as an</a:t>
            </a:r>
            <a:br>
              <a:rPr lang="en-GB" sz="1600" dirty="0">
                <a:solidFill>
                  <a:prstClr val="white"/>
                </a:solidFill>
              </a:rPr>
            </a:br>
            <a:r>
              <a:rPr lang="en-GB" sz="4400" dirty="0">
                <a:solidFill>
                  <a:prstClr val="white"/>
                </a:solidFill>
              </a:rPr>
              <a:t>OBJECT</a:t>
            </a:r>
            <a:br>
              <a:rPr lang="en-GB" sz="2800" dirty="0">
                <a:solidFill>
                  <a:prstClr val="white"/>
                </a:solidFill>
              </a:rPr>
            </a:br>
            <a:r>
              <a:rPr lang="en-GB" sz="1600" dirty="0">
                <a:solidFill>
                  <a:prstClr val="white"/>
                </a:solidFill>
              </a:rPr>
              <a:t>on which on which behaviour is performed</a:t>
            </a:r>
            <a:endParaRPr lang="en-GB" sz="28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968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107504" y="123478"/>
            <a:ext cx="5400600" cy="4896544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3600" b="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4400" dirty="0">
                <a:solidFill>
                  <a:prstClr val="white"/>
                </a:solidFill>
              </a:rPr>
              <a:t>BEHAVIOUR</a:t>
            </a:r>
            <a:br>
              <a:rPr lang="en-GB" sz="4400" dirty="0">
                <a:solidFill>
                  <a:prstClr val="white"/>
                </a:solidFill>
              </a:rPr>
            </a:br>
            <a:r>
              <a:rPr lang="en-GB" sz="1600" dirty="0">
                <a:solidFill>
                  <a:prstClr val="white"/>
                </a:solidFill>
              </a:rPr>
              <a:t>elements are defined as a unit of activity</a:t>
            </a:r>
            <a:br>
              <a:rPr lang="en-GB" sz="1600" dirty="0">
                <a:solidFill>
                  <a:prstClr val="white"/>
                </a:solidFill>
              </a:rPr>
            </a:br>
            <a:r>
              <a:rPr lang="en-GB" sz="4400" dirty="0">
                <a:solidFill>
                  <a:prstClr val="white"/>
                </a:solidFill>
              </a:rPr>
              <a:t>PERFORMED BY</a:t>
            </a:r>
            <a:br>
              <a:rPr lang="en-GB" sz="2800" dirty="0">
                <a:solidFill>
                  <a:prstClr val="white"/>
                </a:solidFill>
              </a:rPr>
            </a:br>
            <a:r>
              <a:rPr lang="en-GB" sz="1600" dirty="0">
                <a:solidFill>
                  <a:prstClr val="white"/>
                </a:solidFill>
              </a:rPr>
              <a:t>one or more</a:t>
            </a:r>
          </a:p>
          <a:p>
            <a:pPr algn="ctr"/>
            <a:r>
              <a:rPr lang="en-GB" sz="4400" dirty="0">
                <a:solidFill>
                  <a:prstClr val="white"/>
                </a:solidFill>
              </a:rPr>
              <a:t>ACTIVE ELEMENTS</a:t>
            </a:r>
            <a:endParaRPr lang="en-GB" sz="28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64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8" y="-1"/>
            <a:ext cx="2647169" cy="176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50"/>
          <a:stretch/>
        </p:blipFill>
        <p:spPr bwMode="auto">
          <a:xfrm>
            <a:off x="6054345" y="-1"/>
            <a:ext cx="3089655" cy="1768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6079" y="0"/>
            <a:ext cx="3131840" cy="1761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23528" y="2283718"/>
            <a:ext cx="2329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latin typeface="+mj-lt"/>
              </a:rPr>
              <a:t>AS A…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75856" y="2283718"/>
            <a:ext cx="2329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latin typeface="+mj-lt"/>
              </a:rPr>
              <a:t>I WILL…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434287" y="2283718"/>
            <a:ext cx="2329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>
                <a:latin typeface="+mj-lt"/>
              </a:rPr>
              <a:t>WITH…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23528" y="3176107"/>
            <a:ext cx="8440528" cy="369332"/>
            <a:chOff x="323528" y="3176107"/>
            <a:chExt cx="8440528" cy="369332"/>
          </a:xfrm>
        </p:grpSpPr>
        <p:sp>
          <p:nvSpPr>
            <p:cNvPr id="8" name="TextBox 7"/>
            <p:cNvSpPr txBox="1"/>
            <p:nvPr/>
          </p:nvSpPr>
          <p:spPr>
            <a:xfrm>
              <a:off x="323528" y="3176107"/>
              <a:ext cx="2329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Farmer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275856" y="3176107"/>
              <a:ext cx="2329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Harvest grain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434287" y="3176107"/>
              <a:ext cx="2329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Tractors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23528" y="3752171"/>
            <a:ext cx="8440528" cy="369332"/>
            <a:chOff x="323528" y="3752171"/>
            <a:chExt cx="8440528" cy="369332"/>
          </a:xfrm>
        </p:grpSpPr>
        <p:sp>
          <p:nvSpPr>
            <p:cNvPr id="11" name="TextBox 10"/>
            <p:cNvSpPr txBox="1"/>
            <p:nvPr/>
          </p:nvSpPr>
          <p:spPr>
            <a:xfrm>
              <a:off x="323528" y="3752171"/>
              <a:ext cx="2329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Celebrity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275856" y="3752171"/>
              <a:ext cx="2329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Act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34287" y="3752171"/>
              <a:ext cx="2329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A script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09154F3-DBFE-45BD-B7B8-E3EB6367BF18}"/>
              </a:ext>
            </a:extLst>
          </p:cNvPr>
          <p:cNvGrpSpPr/>
          <p:nvPr/>
        </p:nvGrpSpPr>
        <p:grpSpPr>
          <a:xfrm>
            <a:off x="323528" y="4301106"/>
            <a:ext cx="8440528" cy="369332"/>
            <a:chOff x="323528" y="3752171"/>
            <a:chExt cx="8440528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4BD3476-1172-403A-93B9-C097DAA34F57}"/>
                </a:ext>
              </a:extLst>
            </p:cNvPr>
            <p:cNvSpPr txBox="1"/>
            <p:nvPr/>
          </p:nvSpPr>
          <p:spPr>
            <a:xfrm>
              <a:off x="323528" y="3752171"/>
              <a:ext cx="2329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Chef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351E388-CB52-48BA-BBAB-57EE49A96E60}"/>
                </a:ext>
              </a:extLst>
            </p:cNvPr>
            <p:cNvSpPr txBox="1"/>
            <p:nvPr/>
          </p:nvSpPr>
          <p:spPr>
            <a:xfrm>
              <a:off x="3275856" y="3752171"/>
              <a:ext cx="2329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Cook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738D5A9-B59D-40EC-92FD-AEF100403105}"/>
                </a:ext>
              </a:extLst>
            </p:cNvPr>
            <p:cNvSpPr txBox="1"/>
            <p:nvPr/>
          </p:nvSpPr>
          <p:spPr>
            <a:xfrm>
              <a:off x="6434287" y="3752171"/>
              <a:ext cx="2329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dirty="0"/>
                <a:t>Ingredients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344594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3561820807"/>
              </p:ext>
            </p:extLst>
          </p:nvPr>
        </p:nvGraphicFramePr>
        <p:xfrm>
          <a:off x="2411760" y="123478"/>
          <a:ext cx="4320480" cy="4896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67379">
            <a:off x="876973" y="950089"/>
            <a:ext cx="2351096" cy="30458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7875724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940D5-39C4-465A-A8F0-CCA700AD3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0" indent="0"/>
            <a:r>
              <a:rPr lang="en-GB" sz="3600" dirty="0">
                <a:solidFill>
                  <a:schemeClr val="accent1"/>
                </a:solidFill>
              </a:rPr>
              <a:t>What are the ACTIVE elements in the Technology layer?</a:t>
            </a:r>
            <a:br>
              <a:rPr lang="en-GB" sz="3600" dirty="0">
                <a:solidFill>
                  <a:schemeClr val="accent1"/>
                </a:solidFill>
              </a:rPr>
            </a:br>
            <a:br>
              <a:rPr lang="en-GB" sz="3600" dirty="0">
                <a:solidFill>
                  <a:schemeClr val="accent1"/>
                </a:solidFill>
              </a:rPr>
            </a:br>
            <a:r>
              <a:rPr lang="en-GB" sz="3600" dirty="0">
                <a:solidFill>
                  <a:schemeClr val="accent1"/>
                </a:solidFill>
              </a:rPr>
              <a:t>What are the PASSIVE elements in the Application layer?</a:t>
            </a:r>
            <a:br>
              <a:rPr lang="en-GB" sz="3600" dirty="0">
                <a:solidFill>
                  <a:schemeClr val="accent1"/>
                </a:solidFill>
              </a:rPr>
            </a:br>
            <a:br>
              <a:rPr lang="en-GB" sz="3600" dirty="0">
                <a:solidFill>
                  <a:schemeClr val="accent1"/>
                </a:solidFill>
              </a:rPr>
            </a:br>
            <a:r>
              <a:rPr lang="en-GB" sz="3600" dirty="0">
                <a:solidFill>
                  <a:schemeClr val="accent1"/>
                </a:solidFill>
              </a:rPr>
              <a:t>What are the BEHAVIOUR elements of the Business layer?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3995274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1_petermarshallio">
  <a:themeElements>
    <a:clrScheme name="petermarshallio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F58B1F"/>
      </a:accent1>
      <a:accent2>
        <a:srgbClr val="EE3E30"/>
      </a:accent2>
      <a:accent3>
        <a:srgbClr val="931A3D"/>
      </a:accent3>
      <a:accent4>
        <a:srgbClr val="C41E51"/>
      </a:accent4>
      <a:accent5>
        <a:srgbClr val="5493C9"/>
      </a:accent5>
      <a:accent6>
        <a:srgbClr val="004C93"/>
      </a:accent6>
      <a:hlink>
        <a:srgbClr val="F58B1F"/>
      </a:hlink>
      <a:folHlink>
        <a:srgbClr val="F58B1F"/>
      </a:folHlink>
    </a:clrScheme>
    <a:fontScheme name="petermarshallio">
      <a:majorFont>
        <a:latin typeface="Roboto Slab Black"/>
        <a:ea typeface=""/>
        <a:cs typeface=""/>
      </a:majorFont>
      <a:minorFont>
        <a:latin typeface="Montserrat Light"/>
        <a:ea typeface=""/>
        <a:cs typeface="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termarshallio" id="{1843603A-D139-4221-9B5B-8B1ED4F3FDBF}" vid="{E0DDD3F1-A114-4416-98E2-9FE4DCE720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D1D86E3A443048953747C0966C027D" ma:contentTypeVersion="6" ma:contentTypeDescription="Create a new document." ma:contentTypeScope="" ma:versionID="00eda95f20d5b546352db41e693dc54c">
  <xsd:schema xmlns:xsd="http://www.w3.org/2001/XMLSchema" xmlns:xs="http://www.w3.org/2001/XMLSchema" xmlns:p="http://schemas.microsoft.com/office/2006/metadata/properties" xmlns:ns2="edc213e9-e7a7-4875-80a6-512f8b506593" xmlns:ns3="ff6ad45d-70eb-4da9-a698-857a2b08eabd" targetNamespace="http://schemas.microsoft.com/office/2006/metadata/properties" ma:root="true" ma:fieldsID="7c3750dd17e556bd1d152ab8bf396cc7" ns2:_="" ns3:_="">
    <xsd:import namespace="edc213e9-e7a7-4875-80a6-512f8b506593"/>
    <xsd:import namespace="ff6ad45d-70eb-4da9-a698-857a2b08ea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dc213e9-e7a7-4875-80a6-512f8b5065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6ad45d-70eb-4da9-a698-857a2b08eabd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740F720-7916-4696-BA3A-5D89E2CB7C52}">
  <ds:schemaRefs>
    <ds:schemaRef ds:uri="http://schemas.microsoft.com/office/2006/documentManagement/types"/>
    <ds:schemaRef ds:uri="http://purl.org/dc/dcmitype/"/>
    <ds:schemaRef ds:uri="http://purl.org/dc/terms/"/>
    <ds:schemaRef ds:uri="http://purl.org/dc/elements/1.1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97188893-6986-49B7-976C-59279206F6A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BD9D46-5F56-43B4-8EF3-2C01B86AE4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dc213e9-e7a7-4875-80a6-512f8b506593"/>
    <ds:schemaRef ds:uri="ff6ad45d-70eb-4da9-a698-857a2b08ea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482</Words>
  <Application>Microsoft Office PowerPoint</Application>
  <PresentationFormat>On-screen Show (16:9)</PresentationFormat>
  <Paragraphs>148</Paragraphs>
  <Slides>19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Montserrat Light</vt:lpstr>
      <vt:lpstr>Roboto Slab Black</vt:lpstr>
      <vt:lpstr>1_petermarshallio</vt:lpstr>
      <vt:lpstr>ArchiMate®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the ACTIVE elements in the Technology layer?  What are the PASSIVE elements in the Application layer?  What are the BEHAVIOUR elements of the Business layer?</vt:lpstr>
      <vt:lpstr>PowerPoint Presentation</vt:lpstr>
      <vt:lpstr>PowerPoint Presentation</vt:lpstr>
      <vt:lpstr>PowerPoint Presentation</vt:lpstr>
      <vt:lpstr>PowerPoint Presentation</vt:lpstr>
      <vt:lpstr>Which STRUCTURAL relationship links behavioural and active elements?  Which OTHER relationship could you use to generalize?</vt:lpstr>
      <vt:lpstr>PowerPoint Presentation</vt:lpstr>
      <vt:lpstr>FORM AUDIENCE MESSAGE</vt:lpstr>
      <vt:lpstr>PowerPoint Presentation</vt:lpstr>
      <vt:lpstr>TECHNIQUE PRODUCTS PROCESS PEOPLE</vt:lpstr>
      <vt:lpstr>Which viewpoints are your viewpoints?  What tools do you use to draw them?  What message do they send?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core principles of Archimate</dc:title>
  <dc:creator/>
  <cp:lastModifiedBy/>
  <cp:revision>1</cp:revision>
  <dcterms:created xsi:type="dcterms:W3CDTF">2016-12-05T10:54:20Z</dcterms:created>
  <dcterms:modified xsi:type="dcterms:W3CDTF">2021-02-17T13:51:47Z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0x01010017D1D86E3A443048953747C0966C027D</vt:lpwstr>
  </property>
  <property fmtid="{D5CDD505-2E9C-101B-9397-08002B2CF9AE}" pid="3" name="Order">
    <vt:r8>2300</vt:r8>
  </property>
</Properties>
</file>